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7"/>
  </p:notesMasterIdLst>
  <p:sldIdLst>
    <p:sldId id="367" r:id="rId2"/>
    <p:sldId id="354" r:id="rId3"/>
    <p:sldId id="368" r:id="rId4"/>
    <p:sldId id="369" r:id="rId5"/>
    <p:sldId id="311" r:id="rId6"/>
    <p:sldId id="370" r:id="rId7"/>
    <p:sldId id="358" r:id="rId8"/>
    <p:sldId id="328" r:id="rId9"/>
    <p:sldId id="359" r:id="rId10"/>
    <p:sldId id="371" r:id="rId11"/>
    <p:sldId id="365" r:id="rId12"/>
    <p:sldId id="366" r:id="rId13"/>
    <p:sldId id="374" r:id="rId14"/>
    <p:sldId id="373" r:id="rId15"/>
    <p:sldId id="372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BDA"/>
    <a:srgbClr val="95B4D7"/>
    <a:srgbClr val="A1BBDB"/>
    <a:srgbClr val="91B1D7"/>
    <a:srgbClr val="97B5D9"/>
    <a:srgbClr val="B6CCE4"/>
    <a:srgbClr val="CFDDED"/>
    <a:srgbClr val="B1C7E1"/>
    <a:srgbClr val="A3BDDD"/>
    <a:srgbClr val="7FA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54" autoAdjust="0"/>
  </p:normalViewPr>
  <p:slideViewPr>
    <p:cSldViewPr>
      <p:cViewPr>
        <p:scale>
          <a:sx n="100" d="100"/>
          <a:sy n="100" d="100"/>
        </p:scale>
        <p:origin x="-50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ondrgs.ru/files/docs/cooperation/cooperation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936C6-80CA-4BCD-A1D2-577B91E52C4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0AF39AD-37AA-4CD5-ACC8-EA2EE91F16E5}">
      <dgm:prSet phldrT="[Текст]"/>
      <dgm:spPr/>
      <dgm:t>
        <a:bodyPr/>
        <a:lstStyle/>
        <a:p>
          <a:r>
            <a:rPr lang="ru-RU" b="0" dirty="0" smtClean="0">
              <a:latin typeface="+mn-lt"/>
              <a:cs typeface="Arial" pitchFamily="34" charset="0"/>
            </a:rPr>
            <a:t>ЖСК</a:t>
          </a:r>
          <a:endParaRPr lang="ru-RU" b="0" dirty="0"/>
        </a:p>
      </dgm:t>
    </dgm:pt>
    <dgm:pt modelId="{45EC8543-DCAC-47AA-9072-289499B540B7}" type="parTrans" cxnId="{CF2F9639-DC69-4959-B970-78B10CEE941A}">
      <dgm:prSet/>
      <dgm:spPr/>
      <dgm:t>
        <a:bodyPr/>
        <a:lstStyle/>
        <a:p>
          <a:endParaRPr lang="ru-RU"/>
        </a:p>
      </dgm:t>
    </dgm:pt>
    <dgm:pt modelId="{2C21D277-5185-4213-8447-DD24318824B0}" type="sibTrans" cxnId="{CF2F9639-DC69-4959-B970-78B10CEE941A}">
      <dgm:prSet/>
      <dgm:spPr/>
      <dgm:t>
        <a:bodyPr/>
        <a:lstStyle/>
        <a:p>
          <a:endParaRPr lang="ru-RU"/>
        </a:p>
      </dgm:t>
    </dgm:pt>
    <dgm:pt modelId="{B6BD4528-2CEE-42FB-818F-737CD6D85C45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dirty="0" smtClean="0">
              <a:latin typeface="+mn-lt"/>
              <a:cs typeface="Arial" pitchFamily="34" charset="0"/>
            </a:rPr>
            <a:t>Содействие в обеспечении земельных участков инженерной инфраструктурой**</a:t>
          </a:r>
        </a:p>
      </dgm:t>
    </dgm:pt>
    <dgm:pt modelId="{3FD03F69-B82B-4912-A045-1B4A91721007}" type="parTrans" cxnId="{3A0FE23A-942E-4D41-8BDF-303A80123F76}">
      <dgm:prSet/>
      <dgm:spPr/>
      <dgm:t>
        <a:bodyPr/>
        <a:lstStyle/>
        <a:p>
          <a:endParaRPr lang="ru-RU"/>
        </a:p>
      </dgm:t>
    </dgm:pt>
    <dgm:pt modelId="{27A92B42-B25C-4BD9-A392-FD9DA45D18D7}" type="sibTrans" cxnId="{3A0FE23A-942E-4D41-8BDF-303A80123F76}">
      <dgm:prSet/>
      <dgm:spPr/>
      <dgm:t>
        <a:bodyPr/>
        <a:lstStyle/>
        <a:p>
          <a:endParaRPr lang="ru-RU"/>
        </a:p>
      </dgm:t>
    </dgm:pt>
    <dgm:pt modelId="{0F739253-FF94-4617-84A5-162E6259E73A}">
      <dgm:prSet phldrT="[Текст]"/>
      <dgm:spPr/>
      <dgm:t>
        <a:bodyPr/>
        <a:lstStyle/>
        <a:p>
          <a:r>
            <a:rPr lang="ru-RU" b="0" dirty="0" smtClean="0">
              <a:latin typeface="+mn-lt"/>
              <a:cs typeface="Arial" pitchFamily="34" charset="0"/>
            </a:rPr>
            <a:t>Безвозмездная передача земельных участков кооперативам и их членам</a:t>
          </a:r>
          <a:endParaRPr lang="ru-RU" b="0" dirty="0">
            <a:latin typeface="+mn-lt"/>
            <a:cs typeface="Arial" pitchFamily="34" charset="0"/>
          </a:endParaRPr>
        </a:p>
      </dgm:t>
    </dgm:pt>
    <dgm:pt modelId="{D9C65236-5442-45D2-897D-5CDAA52FCB0B}" type="parTrans" cxnId="{F725BA7E-545F-4F4D-A9C6-1AACF49F2A9E}">
      <dgm:prSet/>
      <dgm:spPr/>
      <dgm:t>
        <a:bodyPr/>
        <a:lstStyle/>
        <a:p>
          <a:endParaRPr lang="ru-RU"/>
        </a:p>
      </dgm:t>
    </dgm:pt>
    <dgm:pt modelId="{62CB2EA8-D859-4802-98C1-360A781CBE30}" type="sibTrans" cxnId="{F725BA7E-545F-4F4D-A9C6-1AACF49F2A9E}">
      <dgm:prSet/>
      <dgm:spPr/>
      <dgm:t>
        <a:bodyPr/>
        <a:lstStyle/>
        <a:p>
          <a:endParaRPr lang="ru-RU"/>
        </a:p>
      </dgm:t>
    </dgm:pt>
    <dgm:pt modelId="{D5F020C3-953D-454E-87CF-91BB85A2EAEF}">
      <dgm:prSet phldrT="[Текст]"/>
      <dgm:spPr/>
      <dgm:t>
        <a:bodyPr/>
        <a:lstStyle/>
        <a:p>
          <a:r>
            <a:rPr lang="ru-RU" dirty="0" smtClean="0">
              <a:latin typeface="+mn-lt"/>
              <a:cs typeface="Arial" pitchFamily="34" charset="0"/>
            </a:rPr>
            <a:t>Методическое содействие при создании и деятельности кооперативов</a:t>
          </a:r>
          <a:endParaRPr lang="ru-RU" dirty="0">
            <a:latin typeface="+mn-lt"/>
            <a:cs typeface="Arial" pitchFamily="34" charset="0"/>
          </a:endParaRPr>
        </a:p>
      </dgm:t>
    </dgm:pt>
    <dgm:pt modelId="{43752A5E-C58C-4FD1-BFDC-B318A2961381}" type="parTrans" cxnId="{ABD87BF5-546D-4194-A565-624E4E722B1A}">
      <dgm:prSet/>
      <dgm:spPr/>
      <dgm:t>
        <a:bodyPr/>
        <a:lstStyle/>
        <a:p>
          <a:endParaRPr lang="ru-RU"/>
        </a:p>
      </dgm:t>
    </dgm:pt>
    <dgm:pt modelId="{FCD0732A-3473-47AE-AFA4-740826230B44}" type="sibTrans" cxnId="{ABD87BF5-546D-4194-A565-624E4E722B1A}">
      <dgm:prSet/>
      <dgm:spPr/>
      <dgm:t>
        <a:bodyPr/>
        <a:lstStyle/>
        <a:p>
          <a:endParaRPr lang="ru-RU"/>
        </a:p>
      </dgm:t>
    </dgm:pt>
    <dgm:pt modelId="{CDB59B0F-ECE2-4371-8264-13BA276709F3}">
      <dgm:prSet phldrT="[Текст]"/>
      <dgm:spPr/>
      <dgm:t>
        <a:bodyPr/>
        <a:lstStyle/>
        <a:p>
          <a:r>
            <a:rPr lang="ru-RU" dirty="0" smtClean="0">
              <a:latin typeface="+mn-lt"/>
              <a:cs typeface="Arial" pitchFamily="34" charset="0"/>
            </a:rPr>
            <a:t>Безвозмездная передача кооперативу типовой проектной документации </a:t>
          </a:r>
        </a:p>
        <a:p>
          <a:r>
            <a:rPr lang="ru-RU" dirty="0" smtClean="0">
              <a:latin typeface="+mn-lt"/>
              <a:cs typeface="Arial" pitchFamily="34" charset="0"/>
            </a:rPr>
            <a:t>(из библиотеки Фонда «РЖС»)</a:t>
          </a:r>
          <a:endParaRPr lang="ru-RU" dirty="0">
            <a:latin typeface="+mn-lt"/>
            <a:cs typeface="Arial" pitchFamily="34" charset="0"/>
          </a:endParaRPr>
        </a:p>
      </dgm:t>
    </dgm:pt>
    <dgm:pt modelId="{DDB17CD8-4040-444A-89CD-9F473624D11C}" type="parTrans" cxnId="{8CF8C411-8E4B-492B-84B6-C1D641684998}">
      <dgm:prSet/>
      <dgm:spPr/>
      <dgm:t>
        <a:bodyPr/>
        <a:lstStyle/>
        <a:p>
          <a:endParaRPr lang="ru-RU"/>
        </a:p>
      </dgm:t>
    </dgm:pt>
    <dgm:pt modelId="{4BA393D8-970A-4213-9DEA-D12812F88549}" type="sibTrans" cxnId="{8CF8C411-8E4B-492B-84B6-C1D641684998}">
      <dgm:prSet/>
      <dgm:spPr/>
      <dgm:t>
        <a:bodyPr/>
        <a:lstStyle/>
        <a:p>
          <a:endParaRPr lang="ru-RU"/>
        </a:p>
      </dgm:t>
    </dgm:pt>
    <dgm:pt modelId="{E2C5064E-928F-4CFD-8379-2E2050C4E4A1}">
      <dgm:prSet phldrT="[Текст]"/>
      <dgm:spPr/>
      <dgm:t>
        <a:bodyPr/>
        <a:lstStyle/>
        <a:p>
          <a:r>
            <a:rPr lang="ru-RU" dirty="0" smtClean="0">
              <a:latin typeface="+mn-lt"/>
              <a:cs typeface="Arial" pitchFamily="34" charset="0"/>
            </a:rPr>
            <a:t>Специальные кредитные программы</a:t>
          </a:r>
          <a:endParaRPr lang="ru-RU" dirty="0">
            <a:latin typeface="+mn-lt"/>
            <a:cs typeface="Arial" pitchFamily="34" charset="0"/>
          </a:endParaRPr>
        </a:p>
      </dgm:t>
    </dgm:pt>
    <dgm:pt modelId="{2990CC5D-3200-4796-8A19-F47162E7A6E7}" type="parTrans" cxnId="{4D1888E4-0EE4-41AC-AA16-BDC1E71C3321}">
      <dgm:prSet/>
      <dgm:spPr/>
      <dgm:t>
        <a:bodyPr/>
        <a:lstStyle/>
        <a:p>
          <a:endParaRPr lang="ru-RU"/>
        </a:p>
      </dgm:t>
    </dgm:pt>
    <dgm:pt modelId="{02BE2A9E-7D0E-44A1-A483-135A2B83AD87}" type="sibTrans" cxnId="{4D1888E4-0EE4-41AC-AA16-BDC1E71C3321}">
      <dgm:prSet/>
      <dgm:spPr/>
      <dgm:t>
        <a:bodyPr/>
        <a:lstStyle/>
        <a:p>
          <a:endParaRPr lang="ru-RU"/>
        </a:p>
      </dgm:t>
    </dgm:pt>
    <dgm:pt modelId="{57EBF1C8-96B5-4098-BD6C-7AA4B7B50867}" type="pres">
      <dgm:prSet presAssocID="{6E8936C6-80CA-4BCD-A1D2-577B91E52C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497EDF-AD8D-47ED-9C5A-603EF0820FD0}" type="pres">
      <dgm:prSet presAssocID="{50AF39AD-37AA-4CD5-ACC8-EA2EE91F16E5}" presName="centerShape" presStyleLbl="node0" presStyleIdx="0" presStyleCnt="1" custScaleX="67159" custScaleY="61193" custLinFactNeighborX="-2493" custLinFactNeighborY="-6781"/>
      <dgm:spPr/>
      <dgm:t>
        <a:bodyPr/>
        <a:lstStyle/>
        <a:p>
          <a:endParaRPr lang="ru-RU"/>
        </a:p>
      </dgm:t>
    </dgm:pt>
    <dgm:pt modelId="{164DCB5E-1B95-4C64-BD2C-9A9691F24A3C}" type="pres">
      <dgm:prSet presAssocID="{3FD03F69-B82B-4912-A045-1B4A91721007}" presName="parTrans" presStyleLbl="bgSibTrans2D1" presStyleIdx="0" presStyleCnt="5" custAng="21227741" custLinFactNeighborX="-8471" custLinFactNeighborY="-7671"/>
      <dgm:spPr/>
      <dgm:t>
        <a:bodyPr/>
        <a:lstStyle/>
        <a:p>
          <a:endParaRPr lang="ru-RU"/>
        </a:p>
      </dgm:t>
    </dgm:pt>
    <dgm:pt modelId="{351DF5AD-4A44-4452-B85D-5666A63A1BD7}" type="pres">
      <dgm:prSet presAssocID="{B6BD4528-2CEE-42FB-818F-737CD6D85C45}" presName="node" presStyleLbl="node1" presStyleIdx="0" presStyleCnt="5" custScaleX="125340" custScaleY="51215" custRadScaleRad="113537" custRadScaleInc="387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34D5D-3CB4-4812-BAAF-78330EB3B4ED}" type="pres">
      <dgm:prSet presAssocID="{D9C65236-5442-45D2-897D-5CDAA52FCB0B}" presName="parTrans" presStyleLbl="bgSibTrans2D1" presStyleIdx="1" presStyleCnt="5" custAng="115286" custLinFactNeighborX="2962" custLinFactNeighborY="9345"/>
      <dgm:spPr/>
      <dgm:t>
        <a:bodyPr/>
        <a:lstStyle/>
        <a:p>
          <a:endParaRPr lang="ru-RU"/>
        </a:p>
      </dgm:t>
    </dgm:pt>
    <dgm:pt modelId="{FE64AE2D-21CE-43D2-A306-B3FB3C02C79D}" type="pres">
      <dgm:prSet presAssocID="{0F739253-FF94-4617-84A5-162E6259E73A}" presName="node" presStyleLbl="node1" presStyleIdx="1" presStyleCnt="5" custScaleX="117512" custScaleY="52269" custRadScaleRad="91574" custRadScaleInc="111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49EC0-05AD-421B-9387-40A658A74FD2}" type="pres">
      <dgm:prSet presAssocID="{43752A5E-C58C-4FD1-BFDC-B318A2961381}" presName="parTrans" presStyleLbl="bgSibTrans2D1" presStyleIdx="2" presStyleCnt="5" custLinFactNeighborX="8392" custLinFactNeighborY="-10581"/>
      <dgm:spPr/>
      <dgm:t>
        <a:bodyPr/>
        <a:lstStyle/>
        <a:p>
          <a:endParaRPr lang="ru-RU"/>
        </a:p>
      </dgm:t>
    </dgm:pt>
    <dgm:pt modelId="{BAF021EC-D809-456B-948B-1E60EFBA57E8}" type="pres">
      <dgm:prSet presAssocID="{D5F020C3-953D-454E-87CF-91BB85A2EAEF}" presName="node" presStyleLbl="node1" presStyleIdx="2" presStyleCnt="5" custScaleX="114554" custScaleY="64394" custRadScaleRad="119878" custRadScaleInc="-146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5A9EE-B0CB-4948-97FA-19C70EA37659}" type="pres">
      <dgm:prSet presAssocID="{DDB17CD8-4040-444A-89CD-9F473624D11C}" presName="parTrans" presStyleLbl="bgSibTrans2D1" presStyleIdx="3" presStyleCnt="5" custAng="21393408" custLinFactNeighborX="-5638" custLinFactNeighborY="6571"/>
      <dgm:spPr/>
      <dgm:t>
        <a:bodyPr/>
        <a:lstStyle/>
        <a:p>
          <a:endParaRPr lang="ru-RU"/>
        </a:p>
      </dgm:t>
    </dgm:pt>
    <dgm:pt modelId="{CAE28B95-A7B1-4D7C-B015-4F051EFB693D}" type="pres">
      <dgm:prSet presAssocID="{CDB59B0F-ECE2-4371-8264-13BA276709F3}" presName="node" presStyleLbl="node1" presStyleIdx="3" presStyleCnt="5" custScaleX="123555" custScaleY="61857" custRadScaleRad="97840" custRadScaleInc="100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57B25-401F-4B40-93F5-F85B40E4A422}" type="pres">
      <dgm:prSet presAssocID="{2990CC5D-3200-4796-8A19-F47162E7A6E7}" presName="parTrans" presStyleLbl="bgSibTrans2D1" presStyleIdx="4" presStyleCnt="5" custAng="42490" custLinFactNeighborX="5806" custLinFactNeighborY="14819"/>
      <dgm:spPr/>
      <dgm:t>
        <a:bodyPr/>
        <a:lstStyle/>
        <a:p>
          <a:endParaRPr lang="ru-RU"/>
        </a:p>
      </dgm:t>
    </dgm:pt>
    <dgm:pt modelId="{E1686196-AB54-4BFF-88BE-6C9D0CDBB85A}" type="pres">
      <dgm:prSet presAssocID="{E2C5064E-928F-4CFD-8379-2E2050C4E4A1}" presName="node" presStyleLbl="node1" presStyleIdx="4" presStyleCnt="5" custScaleX="112322" custScaleY="47124" custRadScaleRad="102430" custRadScaleInc="-469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2F9639-DC69-4959-B970-78B10CEE941A}" srcId="{6E8936C6-80CA-4BCD-A1D2-577B91E52C48}" destId="{50AF39AD-37AA-4CD5-ACC8-EA2EE91F16E5}" srcOrd="0" destOrd="0" parTransId="{45EC8543-DCAC-47AA-9072-289499B540B7}" sibTransId="{2C21D277-5185-4213-8447-DD24318824B0}"/>
    <dgm:cxn modelId="{6C12B356-F623-4F44-B9A5-9AC67FFC2ED1}" type="presOf" srcId="{CDB59B0F-ECE2-4371-8264-13BA276709F3}" destId="{CAE28B95-A7B1-4D7C-B015-4F051EFB693D}" srcOrd="0" destOrd="0" presId="urn:microsoft.com/office/officeart/2005/8/layout/radial4"/>
    <dgm:cxn modelId="{7D55EDD0-A4AD-4D91-B33E-6F18373A7FCF}" type="presOf" srcId="{D9C65236-5442-45D2-897D-5CDAA52FCB0B}" destId="{3A134D5D-3CB4-4812-BAAF-78330EB3B4ED}" srcOrd="0" destOrd="0" presId="urn:microsoft.com/office/officeart/2005/8/layout/radial4"/>
    <dgm:cxn modelId="{0D1DE02A-9675-48D5-8520-9B90E5B7CAE7}" type="presOf" srcId="{50AF39AD-37AA-4CD5-ACC8-EA2EE91F16E5}" destId="{40497EDF-AD8D-47ED-9C5A-603EF0820FD0}" srcOrd="0" destOrd="0" presId="urn:microsoft.com/office/officeart/2005/8/layout/radial4"/>
    <dgm:cxn modelId="{E8D1EC6D-F6FE-4563-9A07-268FC5A05889}" type="presOf" srcId="{43752A5E-C58C-4FD1-BFDC-B318A2961381}" destId="{64149EC0-05AD-421B-9387-40A658A74FD2}" srcOrd="0" destOrd="0" presId="urn:microsoft.com/office/officeart/2005/8/layout/radial4"/>
    <dgm:cxn modelId="{19ECABF1-C228-4717-B51F-A65A09B397F9}" type="presOf" srcId="{2990CC5D-3200-4796-8A19-F47162E7A6E7}" destId="{02457B25-401F-4B40-93F5-F85B40E4A422}" srcOrd="0" destOrd="0" presId="urn:microsoft.com/office/officeart/2005/8/layout/radial4"/>
    <dgm:cxn modelId="{8CF8C411-8E4B-492B-84B6-C1D641684998}" srcId="{50AF39AD-37AA-4CD5-ACC8-EA2EE91F16E5}" destId="{CDB59B0F-ECE2-4371-8264-13BA276709F3}" srcOrd="3" destOrd="0" parTransId="{DDB17CD8-4040-444A-89CD-9F473624D11C}" sibTransId="{4BA393D8-970A-4213-9DEA-D12812F88549}"/>
    <dgm:cxn modelId="{AD9E1544-7EF3-4BAE-A347-ACC0B7AA5094}" type="presOf" srcId="{B6BD4528-2CEE-42FB-818F-737CD6D85C45}" destId="{351DF5AD-4A44-4452-B85D-5666A63A1BD7}" srcOrd="0" destOrd="0" presId="urn:microsoft.com/office/officeart/2005/8/layout/radial4"/>
    <dgm:cxn modelId="{DECD0704-DB3E-4EFD-B818-0A09E9DBF99C}" type="presOf" srcId="{0F739253-FF94-4617-84A5-162E6259E73A}" destId="{FE64AE2D-21CE-43D2-A306-B3FB3C02C79D}" srcOrd="0" destOrd="0" presId="urn:microsoft.com/office/officeart/2005/8/layout/radial4"/>
    <dgm:cxn modelId="{B7095443-B103-446B-A991-692331E90B61}" type="presOf" srcId="{DDB17CD8-4040-444A-89CD-9F473624D11C}" destId="{20E5A9EE-B0CB-4948-97FA-19C70EA37659}" srcOrd="0" destOrd="0" presId="urn:microsoft.com/office/officeart/2005/8/layout/radial4"/>
    <dgm:cxn modelId="{DFC14B92-FF43-41D4-97FA-8D742B5A231C}" type="presOf" srcId="{3FD03F69-B82B-4912-A045-1B4A91721007}" destId="{164DCB5E-1B95-4C64-BD2C-9A9691F24A3C}" srcOrd="0" destOrd="0" presId="urn:microsoft.com/office/officeart/2005/8/layout/radial4"/>
    <dgm:cxn modelId="{4D1888E4-0EE4-41AC-AA16-BDC1E71C3321}" srcId="{50AF39AD-37AA-4CD5-ACC8-EA2EE91F16E5}" destId="{E2C5064E-928F-4CFD-8379-2E2050C4E4A1}" srcOrd="4" destOrd="0" parTransId="{2990CC5D-3200-4796-8A19-F47162E7A6E7}" sibTransId="{02BE2A9E-7D0E-44A1-A483-135A2B83AD87}"/>
    <dgm:cxn modelId="{ABD87BF5-546D-4194-A565-624E4E722B1A}" srcId="{50AF39AD-37AA-4CD5-ACC8-EA2EE91F16E5}" destId="{D5F020C3-953D-454E-87CF-91BB85A2EAEF}" srcOrd="2" destOrd="0" parTransId="{43752A5E-C58C-4FD1-BFDC-B318A2961381}" sibTransId="{FCD0732A-3473-47AE-AFA4-740826230B44}"/>
    <dgm:cxn modelId="{9D5563E0-CD0A-4878-9F70-7744F4408F85}" type="presOf" srcId="{D5F020C3-953D-454E-87CF-91BB85A2EAEF}" destId="{BAF021EC-D809-456B-948B-1E60EFBA57E8}" srcOrd="0" destOrd="0" presId="urn:microsoft.com/office/officeart/2005/8/layout/radial4"/>
    <dgm:cxn modelId="{AB1B70C1-FD82-41ED-80C0-2BD7E9BA0177}" type="presOf" srcId="{6E8936C6-80CA-4BCD-A1D2-577B91E52C48}" destId="{57EBF1C8-96B5-4098-BD6C-7AA4B7B50867}" srcOrd="0" destOrd="0" presId="urn:microsoft.com/office/officeart/2005/8/layout/radial4"/>
    <dgm:cxn modelId="{3A0FE23A-942E-4D41-8BDF-303A80123F76}" srcId="{50AF39AD-37AA-4CD5-ACC8-EA2EE91F16E5}" destId="{B6BD4528-2CEE-42FB-818F-737CD6D85C45}" srcOrd="0" destOrd="0" parTransId="{3FD03F69-B82B-4912-A045-1B4A91721007}" sibTransId="{27A92B42-B25C-4BD9-A392-FD9DA45D18D7}"/>
    <dgm:cxn modelId="{F725BA7E-545F-4F4D-A9C6-1AACF49F2A9E}" srcId="{50AF39AD-37AA-4CD5-ACC8-EA2EE91F16E5}" destId="{0F739253-FF94-4617-84A5-162E6259E73A}" srcOrd="1" destOrd="0" parTransId="{D9C65236-5442-45D2-897D-5CDAA52FCB0B}" sibTransId="{62CB2EA8-D859-4802-98C1-360A781CBE30}"/>
    <dgm:cxn modelId="{A9523F65-ACDC-40EA-82B7-821CAD759898}" type="presOf" srcId="{E2C5064E-928F-4CFD-8379-2E2050C4E4A1}" destId="{E1686196-AB54-4BFF-88BE-6C9D0CDBB85A}" srcOrd="0" destOrd="0" presId="urn:microsoft.com/office/officeart/2005/8/layout/radial4"/>
    <dgm:cxn modelId="{6C9937B2-FDD2-4AA3-9282-499F15EAD56C}" type="presParOf" srcId="{57EBF1C8-96B5-4098-BD6C-7AA4B7B50867}" destId="{40497EDF-AD8D-47ED-9C5A-603EF0820FD0}" srcOrd="0" destOrd="0" presId="urn:microsoft.com/office/officeart/2005/8/layout/radial4"/>
    <dgm:cxn modelId="{485109C1-74DE-494E-8E9F-7C996ED6C0FA}" type="presParOf" srcId="{57EBF1C8-96B5-4098-BD6C-7AA4B7B50867}" destId="{164DCB5E-1B95-4C64-BD2C-9A9691F24A3C}" srcOrd="1" destOrd="0" presId="urn:microsoft.com/office/officeart/2005/8/layout/radial4"/>
    <dgm:cxn modelId="{3A050E92-78CB-44BD-932C-DF8D97C9D721}" type="presParOf" srcId="{57EBF1C8-96B5-4098-BD6C-7AA4B7B50867}" destId="{351DF5AD-4A44-4452-B85D-5666A63A1BD7}" srcOrd="2" destOrd="0" presId="urn:microsoft.com/office/officeart/2005/8/layout/radial4"/>
    <dgm:cxn modelId="{A940379F-B1BB-4317-B8DD-EE34660879FA}" type="presParOf" srcId="{57EBF1C8-96B5-4098-BD6C-7AA4B7B50867}" destId="{3A134D5D-3CB4-4812-BAAF-78330EB3B4ED}" srcOrd="3" destOrd="0" presId="urn:microsoft.com/office/officeart/2005/8/layout/radial4"/>
    <dgm:cxn modelId="{0A756346-5668-47F0-9A69-40AE3C8564D8}" type="presParOf" srcId="{57EBF1C8-96B5-4098-BD6C-7AA4B7B50867}" destId="{FE64AE2D-21CE-43D2-A306-B3FB3C02C79D}" srcOrd="4" destOrd="0" presId="urn:microsoft.com/office/officeart/2005/8/layout/radial4"/>
    <dgm:cxn modelId="{A898ADB1-AB87-4430-AF3F-8B8F510C5FA3}" type="presParOf" srcId="{57EBF1C8-96B5-4098-BD6C-7AA4B7B50867}" destId="{64149EC0-05AD-421B-9387-40A658A74FD2}" srcOrd="5" destOrd="0" presId="urn:microsoft.com/office/officeart/2005/8/layout/radial4"/>
    <dgm:cxn modelId="{D581BC91-6CF0-4F3C-A627-03D92955F68C}" type="presParOf" srcId="{57EBF1C8-96B5-4098-BD6C-7AA4B7B50867}" destId="{BAF021EC-D809-456B-948B-1E60EFBA57E8}" srcOrd="6" destOrd="0" presId="urn:microsoft.com/office/officeart/2005/8/layout/radial4"/>
    <dgm:cxn modelId="{9816F8D5-366B-4944-B58F-880EDCD4F74A}" type="presParOf" srcId="{57EBF1C8-96B5-4098-BD6C-7AA4B7B50867}" destId="{20E5A9EE-B0CB-4948-97FA-19C70EA37659}" srcOrd="7" destOrd="0" presId="urn:microsoft.com/office/officeart/2005/8/layout/radial4"/>
    <dgm:cxn modelId="{747F3BDE-33D0-4A58-95E4-91FCCE041EAD}" type="presParOf" srcId="{57EBF1C8-96B5-4098-BD6C-7AA4B7B50867}" destId="{CAE28B95-A7B1-4D7C-B015-4F051EFB693D}" srcOrd="8" destOrd="0" presId="urn:microsoft.com/office/officeart/2005/8/layout/radial4"/>
    <dgm:cxn modelId="{A4F86D3E-15D1-4917-91D8-A8783C110970}" type="presParOf" srcId="{57EBF1C8-96B5-4098-BD6C-7AA4B7B50867}" destId="{02457B25-401F-4B40-93F5-F85B40E4A422}" srcOrd="9" destOrd="0" presId="urn:microsoft.com/office/officeart/2005/8/layout/radial4"/>
    <dgm:cxn modelId="{172109F7-61E0-405D-81D2-6FF539751F19}" type="presParOf" srcId="{57EBF1C8-96B5-4098-BD6C-7AA4B7B50867}" destId="{E1686196-AB54-4BFF-88BE-6C9D0CDBB85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936C6-80CA-4BCD-A1D2-577B91E52C48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0AF39AD-37AA-4CD5-ACC8-EA2EE91F16E5}">
      <dgm:prSet phldrT="[Текст]"/>
      <dgm:spPr/>
      <dgm:t>
        <a:bodyPr/>
        <a:lstStyle/>
        <a:p>
          <a:r>
            <a:rPr lang="ru-RU" dirty="0" smtClean="0">
              <a:solidFill>
                <a:schemeClr val="accent1"/>
              </a:solidFill>
              <a:latin typeface="+mn-lt"/>
              <a:cs typeface="Arial" pitchFamily="34" charset="0"/>
            </a:rPr>
            <a:t>Методическое содействие при создании и деятельности кооперативов</a:t>
          </a:r>
          <a:endParaRPr lang="ru-RU" b="0" dirty="0">
            <a:solidFill>
              <a:schemeClr val="accent1"/>
            </a:solidFill>
          </a:endParaRPr>
        </a:p>
      </dgm:t>
    </dgm:pt>
    <dgm:pt modelId="{45EC8543-DCAC-47AA-9072-289499B540B7}" type="parTrans" cxnId="{CF2F9639-DC69-4959-B970-78B10CEE941A}">
      <dgm:prSet/>
      <dgm:spPr/>
      <dgm:t>
        <a:bodyPr/>
        <a:lstStyle/>
        <a:p>
          <a:endParaRPr lang="ru-RU"/>
        </a:p>
      </dgm:t>
    </dgm:pt>
    <dgm:pt modelId="{2C21D277-5185-4213-8447-DD24318824B0}" type="sibTrans" cxnId="{CF2F9639-DC69-4959-B970-78B10CEE941A}">
      <dgm:prSet/>
      <dgm:spPr/>
      <dgm:t>
        <a:bodyPr/>
        <a:lstStyle/>
        <a:p>
          <a:endParaRPr lang="ru-RU"/>
        </a:p>
      </dgm:t>
    </dgm:pt>
    <dgm:pt modelId="{CDB59B0F-ECE2-4371-8264-13BA276709F3}">
      <dgm:prSet phldrT="[Текст]"/>
      <dgm:spPr/>
      <dgm:t>
        <a:bodyPr/>
        <a:lstStyle/>
        <a:p>
          <a:r>
            <a:rPr lang="ru-RU" dirty="0" smtClean="0"/>
            <a:t>Обеспечение подачи заявления о государственной регистрации перехода права собственности Фонда «РЖС» на земельные участки Фонда «РЖС», безвозмездно переданные в собственность кооператива.</a:t>
          </a:r>
          <a:endParaRPr lang="ru-RU" dirty="0">
            <a:latin typeface="+mn-lt"/>
            <a:cs typeface="Arial" pitchFamily="34" charset="0"/>
          </a:endParaRPr>
        </a:p>
      </dgm:t>
    </dgm:pt>
    <dgm:pt modelId="{DDB17CD8-4040-444A-89CD-9F473624D11C}" type="parTrans" cxnId="{8CF8C411-8E4B-492B-84B6-C1D641684998}">
      <dgm:prSet/>
      <dgm:spPr/>
      <dgm:t>
        <a:bodyPr/>
        <a:lstStyle/>
        <a:p>
          <a:endParaRPr lang="ru-RU"/>
        </a:p>
      </dgm:t>
    </dgm:pt>
    <dgm:pt modelId="{4BA393D8-970A-4213-9DEA-D12812F88549}" type="sibTrans" cxnId="{8CF8C411-8E4B-492B-84B6-C1D641684998}">
      <dgm:prSet/>
      <dgm:spPr/>
      <dgm:t>
        <a:bodyPr/>
        <a:lstStyle/>
        <a:p>
          <a:endParaRPr lang="ru-RU"/>
        </a:p>
      </dgm:t>
    </dgm:pt>
    <dgm:pt modelId="{E2C5064E-928F-4CFD-8379-2E2050C4E4A1}">
      <dgm:prSet phldrT="[Текст]"/>
      <dgm:spPr/>
      <dgm:t>
        <a:bodyPr/>
        <a:lstStyle/>
        <a:p>
          <a:r>
            <a:rPr lang="ru-RU" dirty="0" smtClean="0">
              <a:latin typeface="+mn-lt"/>
              <a:cs typeface="Arial" pitchFamily="34" charset="0"/>
            </a:rPr>
            <a:t>Содействие в разработке специальных  кредитных продуктов</a:t>
          </a:r>
          <a:endParaRPr lang="ru-RU" dirty="0">
            <a:latin typeface="+mn-lt"/>
            <a:cs typeface="Arial" pitchFamily="34" charset="0"/>
          </a:endParaRPr>
        </a:p>
      </dgm:t>
    </dgm:pt>
    <dgm:pt modelId="{2990CC5D-3200-4796-8A19-F47162E7A6E7}" type="parTrans" cxnId="{4D1888E4-0EE4-41AC-AA16-BDC1E71C3321}">
      <dgm:prSet/>
      <dgm:spPr/>
      <dgm:t>
        <a:bodyPr/>
        <a:lstStyle/>
        <a:p>
          <a:endParaRPr lang="ru-RU"/>
        </a:p>
      </dgm:t>
    </dgm:pt>
    <dgm:pt modelId="{02BE2A9E-7D0E-44A1-A483-135A2B83AD87}" type="sibTrans" cxnId="{4D1888E4-0EE4-41AC-AA16-BDC1E71C3321}">
      <dgm:prSet/>
      <dgm:spPr/>
      <dgm:t>
        <a:bodyPr/>
        <a:lstStyle/>
        <a:p>
          <a:endParaRPr lang="ru-RU"/>
        </a:p>
      </dgm:t>
    </dgm:pt>
    <dgm:pt modelId="{6E1FEC47-7A2F-4DB1-A50F-BBE2EE28C6C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Рассмотрение Фондом «РЖС» ходатайства о передаче земельного участка кооперативу</a:t>
          </a:r>
          <a:endParaRPr lang="ru-RU" dirty="0" smtClean="0">
            <a:latin typeface="+mn-lt"/>
            <a:cs typeface="Arial" pitchFamily="34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+mn-lt"/>
            <a:cs typeface="Arial" pitchFamily="34" charset="0"/>
          </a:endParaRPr>
        </a:p>
      </dgm:t>
    </dgm:pt>
    <dgm:pt modelId="{B33345BD-59A5-4FF8-B3D5-A37A0DF17D36}" type="parTrans" cxnId="{87CBAE46-B572-4B9F-8FE8-2DC1F17763B1}">
      <dgm:prSet/>
      <dgm:spPr/>
      <dgm:t>
        <a:bodyPr/>
        <a:lstStyle/>
        <a:p>
          <a:endParaRPr lang="ru-RU"/>
        </a:p>
      </dgm:t>
    </dgm:pt>
    <dgm:pt modelId="{B1CA55E0-CE7A-4A89-BD36-E49F85F565EA}" type="sibTrans" cxnId="{87CBAE46-B572-4B9F-8FE8-2DC1F17763B1}">
      <dgm:prSet/>
      <dgm:spPr/>
      <dgm:t>
        <a:bodyPr/>
        <a:lstStyle/>
        <a:p>
          <a:endParaRPr lang="ru-RU"/>
        </a:p>
      </dgm:t>
    </dgm:pt>
    <dgm:pt modelId="{0058FE7A-5574-43D4-BF2F-B3306129422D}">
      <dgm:prSet phldrT="[Текст]"/>
      <dgm:spPr/>
      <dgm:t>
        <a:bodyPr/>
        <a:lstStyle/>
        <a:p>
          <a:r>
            <a:rPr lang="ru-RU" dirty="0" smtClean="0"/>
            <a:t>Обеспечение изменения целевого назначения земельного участка, вида разрешенного использования, образование земельных участков для передачи кооперативу (при необходимости) </a:t>
          </a:r>
          <a:endParaRPr lang="ru-RU" dirty="0">
            <a:latin typeface="+mn-lt"/>
            <a:cs typeface="Arial" pitchFamily="34" charset="0"/>
          </a:endParaRPr>
        </a:p>
      </dgm:t>
    </dgm:pt>
    <dgm:pt modelId="{F85D4E41-4434-4E62-A321-52989F99E5FB}" type="parTrans" cxnId="{F7DA2D11-A008-4603-9E72-0105CCEB0241}">
      <dgm:prSet/>
      <dgm:spPr/>
      <dgm:t>
        <a:bodyPr/>
        <a:lstStyle/>
        <a:p>
          <a:endParaRPr lang="ru-RU"/>
        </a:p>
      </dgm:t>
    </dgm:pt>
    <dgm:pt modelId="{9330A088-70EC-4DA9-9CF7-664BDFB3F2E7}" type="sibTrans" cxnId="{F7DA2D11-A008-4603-9E72-0105CCEB0241}">
      <dgm:prSet/>
      <dgm:spPr/>
      <dgm:t>
        <a:bodyPr/>
        <a:lstStyle/>
        <a:p>
          <a:endParaRPr lang="ru-RU"/>
        </a:p>
      </dgm:t>
    </dgm:pt>
    <dgm:pt modelId="{2626A3F2-5316-4DDB-AB1C-0CBC3FDC26C5}">
      <dgm:prSet phldrT="[Текст]"/>
      <dgm:spPr/>
      <dgm:t>
        <a:bodyPr/>
        <a:lstStyle/>
        <a:p>
          <a:r>
            <a:rPr lang="ru-RU" dirty="0" smtClean="0"/>
            <a:t>Содействие в подготовке учредительных документов кооператива</a:t>
          </a:r>
          <a:endParaRPr lang="ru-RU" dirty="0">
            <a:latin typeface="+mn-lt"/>
            <a:cs typeface="Arial" pitchFamily="34" charset="0"/>
          </a:endParaRPr>
        </a:p>
      </dgm:t>
    </dgm:pt>
    <dgm:pt modelId="{63AF15CE-9E7D-4F63-8684-731629A3125D}" type="parTrans" cxnId="{FB1A5573-9C11-4305-B85A-8EB890D5C9F1}">
      <dgm:prSet/>
      <dgm:spPr/>
      <dgm:t>
        <a:bodyPr/>
        <a:lstStyle/>
        <a:p>
          <a:endParaRPr lang="ru-RU"/>
        </a:p>
      </dgm:t>
    </dgm:pt>
    <dgm:pt modelId="{EA969CB8-2258-4FB5-B18D-68ED4FA31C36}" type="sibTrans" cxnId="{FB1A5573-9C11-4305-B85A-8EB890D5C9F1}">
      <dgm:prSet/>
      <dgm:spPr/>
      <dgm:t>
        <a:bodyPr/>
        <a:lstStyle/>
        <a:p>
          <a:endParaRPr lang="ru-RU"/>
        </a:p>
      </dgm:t>
    </dgm:pt>
    <dgm:pt modelId="{0623080D-36FA-4F99-98E6-51374F1B2F30}">
      <dgm:prSet phldrT="[Текст]"/>
      <dgm:spPr/>
      <dgm:t>
        <a:bodyPr/>
        <a:lstStyle/>
        <a:p>
          <a:r>
            <a:rPr lang="ru-RU" dirty="0" smtClean="0"/>
            <a:t>Содействие в проведении общего собрания учредителей кооператива, государственной регистрации кооператива</a:t>
          </a:r>
          <a:endParaRPr lang="ru-RU" dirty="0">
            <a:latin typeface="+mn-lt"/>
            <a:cs typeface="Arial" pitchFamily="34" charset="0"/>
          </a:endParaRPr>
        </a:p>
      </dgm:t>
    </dgm:pt>
    <dgm:pt modelId="{FD620DF3-D845-4FE2-91C5-E43EEC791720}" type="parTrans" cxnId="{389DC661-ABCA-4AD4-937D-439E0816A6E9}">
      <dgm:prSet/>
      <dgm:spPr/>
      <dgm:t>
        <a:bodyPr/>
        <a:lstStyle/>
        <a:p>
          <a:endParaRPr lang="ru-RU"/>
        </a:p>
      </dgm:t>
    </dgm:pt>
    <dgm:pt modelId="{96EBD76E-09A2-449E-A48F-CC40AEFA9330}" type="sibTrans" cxnId="{389DC661-ABCA-4AD4-937D-439E0816A6E9}">
      <dgm:prSet/>
      <dgm:spPr/>
      <dgm:t>
        <a:bodyPr/>
        <a:lstStyle/>
        <a:p>
          <a:endParaRPr lang="ru-RU"/>
        </a:p>
      </dgm:t>
    </dgm:pt>
    <dgm:pt modelId="{25B910E8-947F-4301-B810-ED4FF3EC8864}">
      <dgm:prSet phldrT="[Текст]"/>
      <dgm:spPr/>
      <dgm:t>
        <a:bodyPr/>
        <a:lstStyle/>
        <a:p>
          <a:r>
            <a:rPr lang="ru-RU" dirty="0" smtClean="0"/>
            <a:t>Подготовка решения попечительского совета Фонда «РЖС» о передаче земельного участка кооперативу</a:t>
          </a:r>
          <a:endParaRPr lang="ru-RU" dirty="0">
            <a:latin typeface="+mn-lt"/>
            <a:cs typeface="Arial" pitchFamily="34" charset="0"/>
          </a:endParaRPr>
        </a:p>
      </dgm:t>
    </dgm:pt>
    <dgm:pt modelId="{1B90B44F-D5FB-4028-B3F3-23CC4E680E57}" type="parTrans" cxnId="{25E2525C-EBFE-4252-AC97-66E31217D4D8}">
      <dgm:prSet/>
      <dgm:spPr/>
      <dgm:t>
        <a:bodyPr/>
        <a:lstStyle/>
        <a:p>
          <a:endParaRPr lang="ru-RU"/>
        </a:p>
      </dgm:t>
    </dgm:pt>
    <dgm:pt modelId="{FF438296-DAE9-4208-861B-13919A98A939}" type="sibTrans" cxnId="{25E2525C-EBFE-4252-AC97-66E31217D4D8}">
      <dgm:prSet/>
      <dgm:spPr/>
      <dgm:t>
        <a:bodyPr/>
        <a:lstStyle/>
        <a:p>
          <a:endParaRPr lang="ru-RU"/>
        </a:p>
      </dgm:t>
    </dgm:pt>
    <dgm:pt modelId="{819C250F-C115-4DB9-9896-37C37B6D1545}" type="pres">
      <dgm:prSet presAssocID="{6E8936C6-80CA-4BCD-A1D2-577B91E52C4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2403A3-D626-451C-8604-67B1E7FE9E86}" type="pres">
      <dgm:prSet presAssocID="{50AF39AD-37AA-4CD5-ACC8-EA2EE91F16E5}" presName="compNode" presStyleCnt="0"/>
      <dgm:spPr/>
      <dgm:t>
        <a:bodyPr/>
        <a:lstStyle/>
        <a:p>
          <a:endParaRPr lang="ru-RU"/>
        </a:p>
      </dgm:t>
    </dgm:pt>
    <dgm:pt modelId="{DDB95A57-03EC-40BE-831A-192C66971E38}" type="pres">
      <dgm:prSet presAssocID="{50AF39AD-37AA-4CD5-ACC8-EA2EE91F16E5}" presName="aNode" presStyleLbl="bgShp" presStyleIdx="0" presStyleCnt="1" custLinFactNeighborX="3419" custLinFactNeighborY="10000"/>
      <dgm:spPr/>
      <dgm:t>
        <a:bodyPr/>
        <a:lstStyle/>
        <a:p>
          <a:endParaRPr lang="ru-RU"/>
        </a:p>
      </dgm:t>
    </dgm:pt>
    <dgm:pt modelId="{A8D36408-31AD-4C66-A6B0-10B6BEA6783D}" type="pres">
      <dgm:prSet presAssocID="{50AF39AD-37AA-4CD5-ACC8-EA2EE91F16E5}" presName="textNode" presStyleLbl="bgShp" presStyleIdx="0" presStyleCnt="1"/>
      <dgm:spPr/>
      <dgm:t>
        <a:bodyPr/>
        <a:lstStyle/>
        <a:p>
          <a:endParaRPr lang="ru-RU"/>
        </a:p>
      </dgm:t>
    </dgm:pt>
    <dgm:pt modelId="{9F5DDC5E-3F1F-401F-89B5-021D1A7A9DC6}" type="pres">
      <dgm:prSet presAssocID="{50AF39AD-37AA-4CD5-ACC8-EA2EE91F16E5}" presName="compChildNode" presStyleCnt="0"/>
      <dgm:spPr/>
      <dgm:t>
        <a:bodyPr/>
        <a:lstStyle/>
        <a:p>
          <a:endParaRPr lang="ru-RU"/>
        </a:p>
      </dgm:t>
    </dgm:pt>
    <dgm:pt modelId="{A459CE21-3484-4DBC-A025-DB334C7BF42A}" type="pres">
      <dgm:prSet presAssocID="{50AF39AD-37AA-4CD5-ACC8-EA2EE91F16E5}" presName="theInnerList" presStyleCnt="0"/>
      <dgm:spPr/>
      <dgm:t>
        <a:bodyPr/>
        <a:lstStyle/>
        <a:p>
          <a:endParaRPr lang="ru-RU"/>
        </a:p>
      </dgm:t>
    </dgm:pt>
    <dgm:pt modelId="{7C90A375-0181-4439-B9A8-9C0F64A78978}" type="pres">
      <dgm:prSet presAssocID="{6E1FEC47-7A2F-4DB1-A50F-BBE2EE28C6C1}" presName="childNode" presStyleLbl="node1" presStyleIdx="0" presStyleCnt="7" custLinFactY="-20253" custLinFactNeighborX="-7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319FC-7D6C-4CF4-A1FA-99ABD6DBA6E7}" type="pres">
      <dgm:prSet presAssocID="{6E1FEC47-7A2F-4DB1-A50F-BBE2EE28C6C1}" presName="aSpace2" presStyleCnt="0"/>
      <dgm:spPr/>
      <dgm:t>
        <a:bodyPr/>
        <a:lstStyle/>
        <a:p>
          <a:endParaRPr lang="ru-RU"/>
        </a:p>
      </dgm:t>
    </dgm:pt>
    <dgm:pt modelId="{32DAF60C-30E9-4502-B22F-ED9B651785EF}" type="pres">
      <dgm:prSet presAssocID="{0058FE7A-5574-43D4-BF2F-B3306129422D}" presName="childNode" presStyleLbl="node1" presStyleIdx="1" presStyleCnt="7" custLinFactY="-13515" custLinFactNeighborX="-7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7F3D2-028E-4211-9D90-C427122E4C2E}" type="pres">
      <dgm:prSet presAssocID="{0058FE7A-5574-43D4-BF2F-B3306129422D}" presName="aSpace2" presStyleCnt="0"/>
      <dgm:spPr/>
      <dgm:t>
        <a:bodyPr/>
        <a:lstStyle/>
        <a:p>
          <a:endParaRPr lang="ru-RU"/>
        </a:p>
      </dgm:t>
    </dgm:pt>
    <dgm:pt modelId="{1E2BAB20-A286-41C7-825C-F66DA503643D}" type="pres">
      <dgm:prSet presAssocID="{2626A3F2-5316-4DDB-AB1C-0CBC3FDC26C5}" presName="childNode" presStyleLbl="node1" presStyleIdx="2" presStyleCnt="7" custLinFactY="-6776" custLinFactNeighborX="-7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9AE43-D863-47C2-BFA1-74A2C22CF0ED}" type="pres">
      <dgm:prSet presAssocID="{2626A3F2-5316-4DDB-AB1C-0CBC3FDC26C5}" presName="aSpace2" presStyleCnt="0"/>
      <dgm:spPr/>
      <dgm:t>
        <a:bodyPr/>
        <a:lstStyle/>
        <a:p>
          <a:endParaRPr lang="ru-RU"/>
        </a:p>
      </dgm:t>
    </dgm:pt>
    <dgm:pt modelId="{6B151FD5-2B6F-4279-8A0A-EF845E2DFE0D}" type="pres">
      <dgm:prSet presAssocID="{0623080D-36FA-4F99-98E6-51374F1B2F30}" presName="childNode" presStyleLbl="node1" presStyleIdx="3" presStyleCnt="7" custLinFactY="-38" custLinFactNeighborX="-7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7E9BA-E8DA-489A-B3B7-42F767DDACDB}" type="pres">
      <dgm:prSet presAssocID="{0623080D-36FA-4F99-98E6-51374F1B2F30}" presName="aSpace2" presStyleCnt="0"/>
      <dgm:spPr/>
      <dgm:t>
        <a:bodyPr/>
        <a:lstStyle/>
        <a:p>
          <a:endParaRPr lang="ru-RU"/>
        </a:p>
      </dgm:t>
    </dgm:pt>
    <dgm:pt modelId="{2004901D-ACDA-42A5-AB0B-130570419113}" type="pres">
      <dgm:prSet presAssocID="{25B910E8-947F-4301-B810-ED4FF3EC8864}" presName="childNode" presStyleLbl="node1" presStyleIdx="4" presStyleCnt="7" custLinFactY="98054" custLinFactNeighborX="-74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BD693-07D0-425C-A1EB-B51A6FC68632}" type="pres">
      <dgm:prSet presAssocID="{25B910E8-947F-4301-B810-ED4FF3EC8864}" presName="aSpace2" presStyleCnt="0"/>
      <dgm:spPr/>
      <dgm:t>
        <a:bodyPr/>
        <a:lstStyle/>
        <a:p>
          <a:endParaRPr lang="ru-RU"/>
        </a:p>
      </dgm:t>
    </dgm:pt>
    <dgm:pt modelId="{3E6A58AA-D02F-4B06-8D35-D969848FBA6F}" type="pres">
      <dgm:prSet presAssocID="{CDB59B0F-ECE2-4371-8264-13BA276709F3}" presName="childNode" presStyleLbl="node1" presStyleIdx="5" presStyleCnt="7" custLinFactY="-100000" custLinFactNeighborX="-748" custLinFactNeighborY="-156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66B72-280D-4327-971D-D127640D42AC}" type="pres">
      <dgm:prSet presAssocID="{CDB59B0F-ECE2-4371-8264-13BA276709F3}" presName="aSpace2" presStyleCnt="0"/>
      <dgm:spPr/>
      <dgm:t>
        <a:bodyPr/>
        <a:lstStyle/>
        <a:p>
          <a:endParaRPr lang="ru-RU"/>
        </a:p>
      </dgm:t>
    </dgm:pt>
    <dgm:pt modelId="{8F1AF3E0-2911-4952-970C-2F19DDCC69A7}" type="pres">
      <dgm:prSet presAssocID="{E2C5064E-928F-4CFD-8379-2E2050C4E4A1}" presName="childNode" presStyleLbl="node1" presStyleIdx="6" presStyleCnt="7" custLinFactNeighborX="-748" custLinFactNeighborY="3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7C1036-FB1C-4C7E-9818-2FFC8549312E}" type="presOf" srcId="{CDB59B0F-ECE2-4371-8264-13BA276709F3}" destId="{3E6A58AA-D02F-4B06-8D35-D969848FBA6F}" srcOrd="0" destOrd="0" presId="urn:microsoft.com/office/officeart/2005/8/layout/lProcess2"/>
    <dgm:cxn modelId="{CF2F9639-DC69-4959-B970-78B10CEE941A}" srcId="{6E8936C6-80CA-4BCD-A1D2-577B91E52C48}" destId="{50AF39AD-37AA-4CD5-ACC8-EA2EE91F16E5}" srcOrd="0" destOrd="0" parTransId="{45EC8543-DCAC-47AA-9072-289499B540B7}" sibTransId="{2C21D277-5185-4213-8447-DD24318824B0}"/>
    <dgm:cxn modelId="{389DC661-ABCA-4AD4-937D-439E0816A6E9}" srcId="{50AF39AD-37AA-4CD5-ACC8-EA2EE91F16E5}" destId="{0623080D-36FA-4F99-98E6-51374F1B2F30}" srcOrd="3" destOrd="0" parTransId="{FD620DF3-D845-4FE2-91C5-E43EEC791720}" sibTransId="{96EBD76E-09A2-449E-A48F-CC40AEFA9330}"/>
    <dgm:cxn modelId="{8CF8C411-8E4B-492B-84B6-C1D641684998}" srcId="{50AF39AD-37AA-4CD5-ACC8-EA2EE91F16E5}" destId="{CDB59B0F-ECE2-4371-8264-13BA276709F3}" srcOrd="5" destOrd="0" parTransId="{DDB17CD8-4040-444A-89CD-9F473624D11C}" sibTransId="{4BA393D8-970A-4213-9DEA-D12812F88549}"/>
    <dgm:cxn modelId="{87CBAE46-B572-4B9F-8FE8-2DC1F17763B1}" srcId="{50AF39AD-37AA-4CD5-ACC8-EA2EE91F16E5}" destId="{6E1FEC47-7A2F-4DB1-A50F-BBE2EE28C6C1}" srcOrd="0" destOrd="0" parTransId="{B33345BD-59A5-4FF8-B3D5-A37A0DF17D36}" sibTransId="{B1CA55E0-CE7A-4A89-BD36-E49F85F565EA}"/>
    <dgm:cxn modelId="{D1868803-1894-4EA4-939C-3A4429B2F587}" type="presOf" srcId="{2626A3F2-5316-4DDB-AB1C-0CBC3FDC26C5}" destId="{1E2BAB20-A286-41C7-825C-F66DA503643D}" srcOrd="0" destOrd="0" presId="urn:microsoft.com/office/officeart/2005/8/layout/lProcess2"/>
    <dgm:cxn modelId="{DB8CB062-B28B-4899-AEEE-50DBCFBA5BF0}" type="presOf" srcId="{6E8936C6-80CA-4BCD-A1D2-577B91E52C48}" destId="{819C250F-C115-4DB9-9896-37C37B6D1545}" srcOrd="0" destOrd="0" presId="urn:microsoft.com/office/officeart/2005/8/layout/lProcess2"/>
    <dgm:cxn modelId="{FB1A5573-9C11-4305-B85A-8EB890D5C9F1}" srcId="{50AF39AD-37AA-4CD5-ACC8-EA2EE91F16E5}" destId="{2626A3F2-5316-4DDB-AB1C-0CBC3FDC26C5}" srcOrd="2" destOrd="0" parTransId="{63AF15CE-9E7D-4F63-8684-731629A3125D}" sibTransId="{EA969CB8-2258-4FB5-B18D-68ED4FA31C36}"/>
    <dgm:cxn modelId="{25E2525C-EBFE-4252-AC97-66E31217D4D8}" srcId="{50AF39AD-37AA-4CD5-ACC8-EA2EE91F16E5}" destId="{25B910E8-947F-4301-B810-ED4FF3EC8864}" srcOrd="4" destOrd="0" parTransId="{1B90B44F-D5FB-4028-B3F3-23CC4E680E57}" sibTransId="{FF438296-DAE9-4208-861B-13919A98A939}"/>
    <dgm:cxn modelId="{14151C70-079B-4B0D-978E-77206ED3A249}" type="presOf" srcId="{6E1FEC47-7A2F-4DB1-A50F-BBE2EE28C6C1}" destId="{7C90A375-0181-4439-B9A8-9C0F64A78978}" srcOrd="0" destOrd="0" presId="urn:microsoft.com/office/officeart/2005/8/layout/lProcess2"/>
    <dgm:cxn modelId="{C0C770D8-A4D8-412F-AAA3-581AEEF30436}" type="presOf" srcId="{0058FE7A-5574-43D4-BF2F-B3306129422D}" destId="{32DAF60C-30E9-4502-B22F-ED9B651785EF}" srcOrd="0" destOrd="0" presId="urn:microsoft.com/office/officeart/2005/8/layout/lProcess2"/>
    <dgm:cxn modelId="{F7DA2D11-A008-4603-9E72-0105CCEB0241}" srcId="{50AF39AD-37AA-4CD5-ACC8-EA2EE91F16E5}" destId="{0058FE7A-5574-43D4-BF2F-B3306129422D}" srcOrd="1" destOrd="0" parTransId="{F85D4E41-4434-4E62-A321-52989F99E5FB}" sibTransId="{9330A088-70EC-4DA9-9CF7-664BDFB3F2E7}"/>
    <dgm:cxn modelId="{3647D988-7D69-4281-B991-17E82545432B}" type="presOf" srcId="{E2C5064E-928F-4CFD-8379-2E2050C4E4A1}" destId="{8F1AF3E0-2911-4952-970C-2F19DDCC69A7}" srcOrd="0" destOrd="0" presId="urn:microsoft.com/office/officeart/2005/8/layout/lProcess2"/>
    <dgm:cxn modelId="{9C824C5A-189E-43BC-AEE6-D7A432537FC2}" type="presOf" srcId="{0623080D-36FA-4F99-98E6-51374F1B2F30}" destId="{6B151FD5-2B6F-4279-8A0A-EF845E2DFE0D}" srcOrd="0" destOrd="0" presId="urn:microsoft.com/office/officeart/2005/8/layout/lProcess2"/>
    <dgm:cxn modelId="{D10A62DF-2176-465B-B58E-E8D5B2A6E021}" type="presOf" srcId="{25B910E8-947F-4301-B810-ED4FF3EC8864}" destId="{2004901D-ACDA-42A5-AB0B-130570419113}" srcOrd="0" destOrd="0" presId="urn:microsoft.com/office/officeart/2005/8/layout/lProcess2"/>
    <dgm:cxn modelId="{74E29A11-6E75-4823-926A-A1342C7F4327}" type="presOf" srcId="{50AF39AD-37AA-4CD5-ACC8-EA2EE91F16E5}" destId="{DDB95A57-03EC-40BE-831A-192C66971E38}" srcOrd="0" destOrd="0" presId="urn:microsoft.com/office/officeart/2005/8/layout/lProcess2"/>
    <dgm:cxn modelId="{E66C32A6-589E-453C-B193-57610715D44E}" type="presOf" srcId="{50AF39AD-37AA-4CD5-ACC8-EA2EE91F16E5}" destId="{A8D36408-31AD-4C66-A6B0-10B6BEA6783D}" srcOrd="1" destOrd="0" presId="urn:microsoft.com/office/officeart/2005/8/layout/lProcess2"/>
    <dgm:cxn modelId="{4D1888E4-0EE4-41AC-AA16-BDC1E71C3321}" srcId="{50AF39AD-37AA-4CD5-ACC8-EA2EE91F16E5}" destId="{E2C5064E-928F-4CFD-8379-2E2050C4E4A1}" srcOrd="6" destOrd="0" parTransId="{2990CC5D-3200-4796-8A19-F47162E7A6E7}" sibTransId="{02BE2A9E-7D0E-44A1-A483-135A2B83AD87}"/>
    <dgm:cxn modelId="{29367330-D59C-42EF-9A92-EAE4B883038F}" type="presParOf" srcId="{819C250F-C115-4DB9-9896-37C37B6D1545}" destId="{812403A3-D626-451C-8604-67B1E7FE9E86}" srcOrd="0" destOrd="0" presId="urn:microsoft.com/office/officeart/2005/8/layout/lProcess2"/>
    <dgm:cxn modelId="{329F6DCD-E690-485C-9058-784EF89D9BA1}" type="presParOf" srcId="{812403A3-D626-451C-8604-67B1E7FE9E86}" destId="{DDB95A57-03EC-40BE-831A-192C66971E38}" srcOrd="0" destOrd="0" presId="urn:microsoft.com/office/officeart/2005/8/layout/lProcess2"/>
    <dgm:cxn modelId="{71C894DD-795F-4159-9C2E-70C31ED02B60}" type="presParOf" srcId="{812403A3-D626-451C-8604-67B1E7FE9E86}" destId="{A8D36408-31AD-4C66-A6B0-10B6BEA6783D}" srcOrd="1" destOrd="0" presId="urn:microsoft.com/office/officeart/2005/8/layout/lProcess2"/>
    <dgm:cxn modelId="{42514935-C6BB-4048-AFF1-9DE8537A21CE}" type="presParOf" srcId="{812403A3-D626-451C-8604-67B1E7FE9E86}" destId="{9F5DDC5E-3F1F-401F-89B5-021D1A7A9DC6}" srcOrd="2" destOrd="0" presId="urn:microsoft.com/office/officeart/2005/8/layout/lProcess2"/>
    <dgm:cxn modelId="{E3AECD3D-C3F0-40D9-A79D-48E2B87CD9CE}" type="presParOf" srcId="{9F5DDC5E-3F1F-401F-89B5-021D1A7A9DC6}" destId="{A459CE21-3484-4DBC-A025-DB334C7BF42A}" srcOrd="0" destOrd="0" presId="urn:microsoft.com/office/officeart/2005/8/layout/lProcess2"/>
    <dgm:cxn modelId="{CE6C90D7-368D-4F4C-9FA2-7E37443536DE}" type="presParOf" srcId="{A459CE21-3484-4DBC-A025-DB334C7BF42A}" destId="{7C90A375-0181-4439-B9A8-9C0F64A78978}" srcOrd="0" destOrd="0" presId="urn:microsoft.com/office/officeart/2005/8/layout/lProcess2"/>
    <dgm:cxn modelId="{815D0E1E-13DA-4496-85C6-E5DBA33F57B0}" type="presParOf" srcId="{A459CE21-3484-4DBC-A025-DB334C7BF42A}" destId="{214319FC-7D6C-4CF4-A1FA-99ABD6DBA6E7}" srcOrd="1" destOrd="0" presId="urn:microsoft.com/office/officeart/2005/8/layout/lProcess2"/>
    <dgm:cxn modelId="{57146CBB-A1A2-44D9-8261-9C53EC24D77A}" type="presParOf" srcId="{A459CE21-3484-4DBC-A025-DB334C7BF42A}" destId="{32DAF60C-30E9-4502-B22F-ED9B651785EF}" srcOrd="2" destOrd="0" presId="urn:microsoft.com/office/officeart/2005/8/layout/lProcess2"/>
    <dgm:cxn modelId="{21390947-F459-4FDE-A2EF-4B01C0BD498B}" type="presParOf" srcId="{A459CE21-3484-4DBC-A025-DB334C7BF42A}" destId="{4477F3D2-028E-4211-9D90-C427122E4C2E}" srcOrd="3" destOrd="0" presId="urn:microsoft.com/office/officeart/2005/8/layout/lProcess2"/>
    <dgm:cxn modelId="{A1B01633-9446-42BC-85CB-FCE1F048DDCE}" type="presParOf" srcId="{A459CE21-3484-4DBC-A025-DB334C7BF42A}" destId="{1E2BAB20-A286-41C7-825C-F66DA503643D}" srcOrd="4" destOrd="0" presId="urn:microsoft.com/office/officeart/2005/8/layout/lProcess2"/>
    <dgm:cxn modelId="{03D44850-D233-4ACE-A21A-57A1E1822729}" type="presParOf" srcId="{A459CE21-3484-4DBC-A025-DB334C7BF42A}" destId="{2EF9AE43-D863-47C2-BFA1-74A2C22CF0ED}" srcOrd="5" destOrd="0" presId="urn:microsoft.com/office/officeart/2005/8/layout/lProcess2"/>
    <dgm:cxn modelId="{DB80F5BC-F689-492B-8BAB-213C3DCC64B3}" type="presParOf" srcId="{A459CE21-3484-4DBC-A025-DB334C7BF42A}" destId="{6B151FD5-2B6F-4279-8A0A-EF845E2DFE0D}" srcOrd="6" destOrd="0" presId="urn:microsoft.com/office/officeart/2005/8/layout/lProcess2"/>
    <dgm:cxn modelId="{00B67D9E-0DBC-4B50-9A3E-BC92E5E38A82}" type="presParOf" srcId="{A459CE21-3484-4DBC-A025-DB334C7BF42A}" destId="{0797E9BA-E8DA-489A-B3B7-42F767DDACDB}" srcOrd="7" destOrd="0" presId="urn:microsoft.com/office/officeart/2005/8/layout/lProcess2"/>
    <dgm:cxn modelId="{BB661007-644F-4CE8-AB19-8A5A9BEA0A67}" type="presParOf" srcId="{A459CE21-3484-4DBC-A025-DB334C7BF42A}" destId="{2004901D-ACDA-42A5-AB0B-130570419113}" srcOrd="8" destOrd="0" presId="urn:microsoft.com/office/officeart/2005/8/layout/lProcess2"/>
    <dgm:cxn modelId="{C43D990D-10F2-4935-8F50-36A94A402FD7}" type="presParOf" srcId="{A459CE21-3484-4DBC-A025-DB334C7BF42A}" destId="{39CBD693-07D0-425C-A1EB-B51A6FC68632}" srcOrd="9" destOrd="0" presId="urn:microsoft.com/office/officeart/2005/8/layout/lProcess2"/>
    <dgm:cxn modelId="{B4A914EC-9EC0-4002-B4B0-681C759A376F}" type="presParOf" srcId="{A459CE21-3484-4DBC-A025-DB334C7BF42A}" destId="{3E6A58AA-D02F-4B06-8D35-D969848FBA6F}" srcOrd="10" destOrd="0" presId="urn:microsoft.com/office/officeart/2005/8/layout/lProcess2"/>
    <dgm:cxn modelId="{F85C8200-5195-4A79-B943-5DF2B73497B4}" type="presParOf" srcId="{A459CE21-3484-4DBC-A025-DB334C7BF42A}" destId="{D7866B72-280D-4327-971D-D127640D42AC}" srcOrd="11" destOrd="0" presId="urn:microsoft.com/office/officeart/2005/8/layout/lProcess2"/>
    <dgm:cxn modelId="{E689D731-AF60-49CD-A619-EE55C62DDE01}" type="presParOf" srcId="{A459CE21-3484-4DBC-A025-DB334C7BF42A}" destId="{8F1AF3E0-2911-4952-970C-2F19DDCC69A7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681B3-CEAD-462A-8D70-0A51F42A9E6D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A4B1FF3-4EBC-4017-87B8-46F4586297E2}">
      <dgm:prSet/>
      <dgm:spPr/>
      <dgm:t>
        <a:bodyPr/>
        <a:lstStyle/>
        <a:p>
          <a:pPr rtl="0"/>
          <a:r>
            <a:rPr kumimoji="1" lang="ru-RU" sz="1600" dirty="0" smtClean="0"/>
            <a:t>Научно-педагогические работники </a:t>
          </a:r>
          <a:r>
            <a:rPr lang="en-US" sz="1600" dirty="0" smtClean="0"/>
            <a:t>–</a:t>
          </a:r>
          <a:r>
            <a:rPr lang="ru-RU" sz="1600" dirty="0" smtClean="0"/>
            <a:t> молодые </a:t>
          </a:r>
          <a:r>
            <a:rPr kumimoji="1" lang="ru-RU" sz="1600" dirty="0" smtClean="0"/>
            <a:t>родители**</a:t>
          </a:r>
          <a:endParaRPr lang="ru-RU" sz="1600" dirty="0"/>
        </a:p>
      </dgm:t>
    </dgm:pt>
    <dgm:pt modelId="{5ABD399D-BF3C-4EAC-AFCC-95C79A2F1A11}" type="parTrans" cxnId="{A3101588-2B5A-4782-9043-E2BA27E58654}">
      <dgm:prSet/>
      <dgm:spPr/>
      <dgm:t>
        <a:bodyPr/>
        <a:lstStyle/>
        <a:p>
          <a:endParaRPr lang="ru-RU"/>
        </a:p>
      </dgm:t>
    </dgm:pt>
    <dgm:pt modelId="{17453188-7A39-47CA-85D0-6AEC29380940}" type="sibTrans" cxnId="{A3101588-2B5A-4782-9043-E2BA27E58654}">
      <dgm:prSet/>
      <dgm:spPr/>
      <dgm:t>
        <a:bodyPr/>
        <a:lstStyle/>
        <a:p>
          <a:endParaRPr lang="ru-RU"/>
        </a:p>
      </dgm:t>
    </dgm:pt>
    <dgm:pt modelId="{A1C7DCDE-17BE-4808-86CF-2D68394C9D96}">
      <dgm:prSet/>
      <dgm:spPr/>
      <dgm:t>
        <a:bodyPr/>
        <a:lstStyle/>
        <a:p>
          <a:pPr rtl="0"/>
          <a:r>
            <a:rPr lang="ru-RU" sz="1600" dirty="0" smtClean="0"/>
            <a:t>Научно-педагогические работники</a:t>
          </a:r>
          <a:endParaRPr lang="ru-RU" sz="1600" dirty="0"/>
        </a:p>
      </dgm:t>
    </dgm:pt>
    <dgm:pt modelId="{E8BE7E2E-6183-4766-AAAE-D0F3DD27DC1F}" type="parTrans" cxnId="{4A96E851-CDBA-443F-B8C5-B9012B4B942C}">
      <dgm:prSet/>
      <dgm:spPr/>
      <dgm:t>
        <a:bodyPr/>
        <a:lstStyle/>
        <a:p>
          <a:endParaRPr lang="ru-RU"/>
        </a:p>
      </dgm:t>
    </dgm:pt>
    <dgm:pt modelId="{C5DE8394-1A38-465C-9618-3289D4E1A2DC}" type="sibTrans" cxnId="{4A96E851-CDBA-443F-B8C5-B9012B4B942C}">
      <dgm:prSet/>
      <dgm:spPr/>
      <dgm:t>
        <a:bodyPr/>
        <a:lstStyle/>
        <a:p>
          <a:endParaRPr lang="ru-RU"/>
        </a:p>
      </dgm:t>
    </dgm:pt>
    <dgm:pt modelId="{C8A8F7D1-BF3D-4ECC-93F4-BDF12F3E38BA}">
      <dgm:prSet/>
      <dgm:spPr/>
      <dgm:t>
        <a:bodyPr/>
        <a:lstStyle/>
        <a:p>
          <a:pPr rtl="0"/>
          <a:r>
            <a:rPr kumimoji="1" lang="ru-RU" sz="1600" dirty="0" smtClean="0"/>
            <a:t>Научно-педагогические работники </a:t>
          </a:r>
          <a:r>
            <a:rPr lang="en-US" sz="1600" dirty="0" smtClean="0"/>
            <a:t>–</a:t>
          </a:r>
          <a:r>
            <a:rPr lang="ru-RU" sz="1600" dirty="0" smtClean="0"/>
            <a:t> родители в семье, имеющей трех и более детей</a:t>
          </a:r>
          <a:endParaRPr lang="ru-RU" sz="1600" dirty="0"/>
        </a:p>
      </dgm:t>
    </dgm:pt>
    <dgm:pt modelId="{55AFC7A7-4C60-4E08-B52E-4D7B8F12B9F6}" type="parTrans" cxnId="{D8A06861-A382-42BC-8C14-0DD43E55D1EB}">
      <dgm:prSet/>
      <dgm:spPr/>
      <dgm:t>
        <a:bodyPr/>
        <a:lstStyle/>
        <a:p>
          <a:endParaRPr lang="ru-RU"/>
        </a:p>
      </dgm:t>
    </dgm:pt>
    <dgm:pt modelId="{B006647D-2D88-4771-983B-3A51541B2756}" type="sibTrans" cxnId="{D8A06861-A382-42BC-8C14-0DD43E55D1EB}">
      <dgm:prSet/>
      <dgm:spPr/>
      <dgm:t>
        <a:bodyPr/>
        <a:lstStyle/>
        <a:p>
          <a:endParaRPr lang="ru-RU"/>
        </a:p>
      </dgm:t>
    </dgm:pt>
    <dgm:pt modelId="{48856262-7978-4566-B9E2-563455F1A448}">
      <dgm:prSet custT="1"/>
      <dgm:spPr/>
      <dgm:t>
        <a:bodyPr/>
        <a:lstStyle/>
        <a:p>
          <a:pPr rtl="0"/>
          <a:r>
            <a:rPr lang="ru-RU" sz="1300" dirty="0" smtClean="0"/>
            <a:t>научно-педагогический стаж не менее 5 лет*</a:t>
          </a:r>
          <a:endParaRPr lang="ru-RU" sz="1300" dirty="0"/>
        </a:p>
      </dgm:t>
    </dgm:pt>
    <dgm:pt modelId="{C3F275DA-9F1D-49DA-A803-FE98A8A0A0E6}" type="parTrans" cxnId="{C08ABB22-250A-4774-9423-C6D5B19D46AF}">
      <dgm:prSet/>
      <dgm:spPr/>
      <dgm:t>
        <a:bodyPr/>
        <a:lstStyle/>
        <a:p>
          <a:endParaRPr lang="ru-RU"/>
        </a:p>
      </dgm:t>
    </dgm:pt>
    <dgm:pt modelId="{CABCB7C5-75B0-433C-BAAF-C9A4E4FBB54F}" type="sibTrans" cxnId="{C08ABB22-250A-4774-9423-C6D5B19D46AF}">
      <dgm:prSet/>
      <dgm:spPr/>
      <dgm:t>
        <a:bodyPr/>
        <a:lstStyle/>
        <a:p>
          <a:endParaRPr lang="ru-RU"/>
        </a:p>
      </dgm:t>
    </dgm:pt>
    <dgm:pt modelId="{D7C146F3-C043-449F-931F-6DF6D9DBFAF4}">
      <dgm:prSet custT="1"/>
      <dgm:spPr/>
      <dgm:t>
        <a:bodyPr/>
        <a:lstStyle/>
        <a:p>
          <a:pPr rtl="0"/>
          <a:r>
            <a:rPr lang="ru-RU" sz="1300" dirty="0" smtClean="0"/>
            <a:t>органы государственной власти не предоставляли гражданину земельный участок для индивидуального жилищного строительства</a:t>
          </a:r>
          <a:endParaRPr lang="ru-RU" sz="1300" dirty="0"/>
        </a:p>
      </dgm:t>
    </dgm:pt>
    <dgm:pt modelId="{97894BC4-4ED2-48B1-9B37-17F2124C75FE}" type="parTrans" cxnId="{9D26391E-497F-4D34-B388-6CC3E7CA8936}">
      <dgm:prSet/>
      <dgm:spPr/>
      <dgm:t>
        <a:bodyPr/>
        <a:lstStyle/>
        <a:p>
          <a:endParaRPr lang="ru-RU"/>
        </a:p>
      </dgm:t>
    </dgm:pt>
    <dgm:pt modelId="{B92E49B4-1FB1-4B33-B8F3-F02EA9E7F5EA}" type="sibTrans" cxnId="{9D26391E-497F-4D34-B388-6CC3E7CA8936}">
      <dgm:prSet/>
      <dgm:spPr/>
      <dgm:t>
        <a:bodyPr/>
        <a:lstStyle/>
        <a:p>
          <a:endParaRPr lang="ru-RU"/>
        </a:p>
      </dgm:t>
    </dgm:pt>
    <dgm:pt modelId="{91B67B91-F3D0-413B-A152-3B8B2B16DCA6}">
      <dgm:prSet custT="1"/>
      <dgm:spPr/>
      <dgm:t>
        <a:bodyPr/>
        <a:lstStyle/>
        <a:p>
          <a:pPr rtl="0"/>
          <a:r>
            <a:rPr lang="ru-RU" sz="1300" dirty="0" smtClean="0"/>
            <a:t>органы государственной власти не предоставляли гражданину земельный участок для индивидуального жилищного строительства</a:t>
          </a:r>
          <a:endParaRPr lang="ru-RU" sz="1300" dirty="0"/>
        </a:p>
      </dgm:t>
    </dgm:pt>
    <dgm:pt modelId="{2B78EE64-3A4F-43B4-B0A8-5954735497D8}" type="parTrans" cxnId="{28E7F0C6-58C0-49C1-928A-ABC0DD74B74C}">
      <dgm:prSet/>
      <dgm:spPr/>
      <dgm:t>
        <a:bodyPr/>
        <a:lstStyle/>
        <a:p>
          <a:endParaRPr lang="ru-RU"/>
        </a:p>
      </dgm:t>
    </dgm:pt>
    <dgm:pt modelId="{BAB187D1-A5FC-4D05-8FBC-881739009B99}" type="sibTrans" cxnId="{28E7F0C6-58C0-49C1-928A-ABC0DD74B74C}">
      <dgm:prSet/>
      <dgm:spPr/>
      <dgm:t>
        <a:bodyPr/>
        <a:lstStyle/>
        <a:p>
          <a:endParaRPr lang="ru-RU"/>
        </a:p>
      </dgm:t>
    </dgm:pt>
    <dgm:pt modelId="{80A1E717-C2E8-4D31-9291-1A6F63575066}">
      <dgm:prSet custT="1"/>
      <dgm:spPr/>
      <dgm:t>
        <a:bodyPr/>
        <a:lstStyle/>
        <a:p>
          <a:pPr rtl="0"/>
          <a:r>
            <a:rPr lang="ru-RU" sz="1300" dirty="0" smtClean="0"/>
            <a:t>органы государственной власти не предоставляли гражданину земельный участок для индивидуального жилищного строительства</a:t>
          </a:r>
          <a:endParaRPr lang="ru-RU" sz="1300" dirty="0"/>
        </a:p>
      </dgm:t>
    </dgm:pt>
    <dgm:pt modelId="{DB1CF507-9B43-4497-AD0F-1374CFA9F96C}" type="parTrans" cxnId="{F514F6EA-8D4E-4CB0-A62A-832EACB67283}">
      <dgm:prSet/>
      <dgm:spPr/>
      <dgm:t>
        <a:bodyPr/>
        <a:lstStyle/>
        <a:p>
          <a:endParaRPr lang="ru-RU"/>
        </a:p>
      </dgm:t>
    </dgm:pt>
    <dgm:pt modelId="{2248B162-063C-4CD0-94F9-73C5D9A2DE04}" type="sibTrans" cxnId="{F514F6EA-8D4E-4CB0-A62A-832EACB67283}">
      <dgm:prSet/>
      <dgm:spPr/>
      <dgm:t>
        <a:bodyPr/>
        <a:lstStyle/>
        <a:p>
          <a:endParaRPr lang="ru-RU"/>
        </a:p>
      </dgm:t>
    </dgm:pt>
    <dgm:pt modelId="{A1945604-44C2-4388-9083-C0B623CC451C}" type="pres">
      <dgm:prSet presAssocID="{94C681B3-CEAD-462A-8D70-0A51F42A9E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D99E1-5D8D-4D94-AAEB-88187D877D58}" type="pres">
      <dgm:prSet presAssocID="{A1C7DCDE-17BE-4808-86CF-2D68394C9D96}" presName="composite" presStyleCnt="0"/>
      <dgm:spPr/>
    </dgm:pt>
    <dgm:pt modelId="{44BC398E-1542-4B35-BB04-F4C6D6C00D66}" type="pres">
      <dgm:prSet presAssocID="{A1C7DCDE-17BE-4808-86CF-2D68394C9D96}" presName="imgShp" presStyleLbl="fgImgPlace1" presStyleIdx="0" presStyleCnt="3"/>
      <dgm:spPr/>
    </dgm:pt>
    <dgm:pt modelId="{B8A44995-7877-462F-83AF-F926086FA45B}" type="pres">
      <dgm:prSet presAssocID="{A1C7DCDE-17BE-4808-86CF-2D68394C9D9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75382-91A5-419F-A409-08E243367593}" type="pres">
      <dgm:prSet presAssocID="{C5DE8394-1A38-465C-9618-3289D4E1A2DC}" presName="spacing" presStyleCnt="0"/>
      <dgm:spPr/>
    </dgm:pt>
    <dgm:pt modelId="{B125BA8E-5729-490A-9712-33FBCA83198D}" type="pres">
      <dgm:prSet presAssocID="{DA4B1FF3-4EBC-4017-87B8-46F4586297E2}" presName="composite" presStyleCnt="0"/>
      <dgm:spPr/>
    </dgm:pt>
    <dgm:pt modelId="{82EE228A-75D7-420D-9786-F4462A2A1DE1}" type="pres">
      <dgm:prSet presAssocID="{DA4B1FF3-4EBC-4017-87B8-46F4586297E2}" presName="imgShp" presStyleLbl="fgImgPlace1" presStyleIdx="1" presStyleCnt="3" custLinFactNeighborX="296" custLinFactNeighborY="-12633"/>
      <dgm:spPr/>
    </dgm:pt>
    <dgm:pt modelId="{B98CA4A3-EB38-4CA9-B32D-FE553C35E1DE}" type="pres">
      <dgm:prSet presAssocID="{DA4B1FF3-4EBC-4017-87B8-46F4586297E2}" presName="txShp" presStyleLbl="node1" presStyleIdx="1" presStyleCnt="3" custLinFactNeighborX="62" custLinFactNeighborY="-12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7BA01-4F63-429B-858B-6F4A9903646A}" type="pres">
      <dgm:prSet presAssocID="{17453188-7A39-47CA-85D0-6AEC29380940}" presName="spacing" presStyleCnt="0"/>
      <dgm:spPr/>
    </dgm:pt>
    <dgm:pt modelId="{0D3FB868-4339-428B-A8B4-47AA00F05374}" type="pres">
      <dgm:prSet presAssocID="{C8A8F7D1-BF3D-4ECC-93F4-BDF12F3E38BA}" presName="composite" presStyleCnt="0"/>
      <dgm:spPr/>
    </dgm:pt>
    <dgm:pt modelId="{076ADB59-190B-4407-9E71-FAB2DCCCFE44}" type="pres">
      <dgm:prSet presAssocID="{C8A8F7D1-BF3D-4ECC-93F4-BDF12F3E38BA}" presName="imgShp" presStyleLbl="fgImgPlace1" presStyleIdx="2" presStyleCnt="3" custLinFactNeighborX="296" custLinFactNeighborY="-23497"/>
      <dgm:spPr/>
    </dgm:pt>
    <dgm:pt modelId="{1C02BDBB-E745-4F17-B7A6-19EB99A17729}" type="pres">
      <dgm:prSet presAssocID="{C8A8F7D1-BF3D-4ECC-93F4-BDF12F3E38BA}" presName="txShp" presStyleLbl="node1" presStyleIdx="2" presStyleCnt="3" custLinFactNeighborX="62" custLinFactNeighborY="-23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06861-A382-42BC-8C14-0DD43E55D1EB}" srcId="{94C681B3-CEAD-462A-8D70-0A51F42A9E6D}" destId="{C8A8F7D1-BF3D-4ECC-93F4-BDF12F3E38BA}" srcOrd="2" destOrd="0" parTransId="{55AFC7A7-4C60-4E08-B52E-4D7B8F12B9F6}" sibTransId="{B006647D-2D88-4771-983B-3A51541B2756}"/>
    <dgm:cxn modelId="{F23F25D9-075B-4ECE-857F-36CE98735A92}" type="presOf" srcId="{48856262-7978-4566-B9E2-563455F1A448}" destId="{B8A44995-7877-462F-83AF-F926086FA45B}" srcOrd="0" destOrd="1" presId="urn:microsoft.com/office/officeart/2005/8/layout/vList3#1"/>
    <dgm:cxn modelId="{DDFB0863-8DB1-47CC-B429-618D9A022011}" type="presOf" srcId="{94C681B3-CEAD-462A-8D70-0A51F42A9E6D}" destId="{A1945604-44C2-4388-9083-C0B623CC451C}" srcOrd="0" destOrd="0" presId="urn:microsoft.com/office/officeart/2005/8/layout/vList3#1"/>
    <dgm:cxn modelId="{C08ABB22-250A-4774-9423-C6D5B19D46AF}" srcId="{A1C7DCDE-17BE-4808-86CF-2D68394C9D96}" destId="{48856262-7978-4566-B9E2-563455F1A448}" srcOrd="0" destOrd="0" parTransId="{C3F275DA-9F1D-49DA-A803-FE98A8A0A0E6}" sibTransId="{CABCB7C5-75B0-433C-BAAF-C9A4E4FBB54F}"/>
    <dgm:cxn modelId="{4A96E851-CDBA-443F-B8C5-B9012B4B942C}" srcId="{94C681B3-CEAD-462A-8D70-0A51F42A9E6D}" destId="{A1C7DCDE-17BE-4808-86CF-2D68394C9D96}" srcOrd="0" destOrd="0" parTransId="{E8BE7E2E-6183-4766-AAAE-D0F3DD27DC1F}" sibTransId="{C5DE8394-1A38-465C-9618-3289D4E1A2DC}"/>
    <dgm:cxn modelId="{F514F6EA-8D4E-4CB0-A62A-832EACB67283}" srcId="{C8A8F7D1-BF3D-4ECC-93F4-BDF12F3E38BA}" destId="{80A1E717-C2E8-4D31-9291-1A6F63575066}" srcOrd="0" destOrd="0" parTransId="{DB1CF507-9B43-4497-AD0F-1374CFA9F96C}" sibTransId="{2248B162-063C-4CD0-94F9-73C5D9A2DE04}"/>
    <dgm:cxn modelId="{A3101588-2B5A-4782-9043-E2BA27E58654}" srcId="{94C681B3-CEAD-462A-8D70-0A51F42A9E6D}" destId="{DA4B1FF3-4EBC-4017-87B8-46F4586297E2}" srcOrd="1" destOrd="0" parTransId="{5ABD399D-BF3C-4EAC-AFCC-95C79A2F1A11}" sibTransId="{17453188-7A39-47CA-85D0-6AEC29380940}"/>
    <dgm:cxn modelId="{9D26391E-497F-4D34-B388-6CC3E7CA8936}" srcId="{A1C7DCDE-17BE-4808-86CF-2D68394C9D96}" destId="{D7C146F3-C043-449F-931F-6DF6D9DBFAF4}" srcOrd="1" destOrd="0" parTransId="{97894BC4-4ED2-48B1-9B37-17F2124C75FE}" sibTransId="{B92E49B4-1FB1-4B33-B8F3-F02EA9E7F5EA}"/>
    <dgm:cxn modelId="{65B4D5BA-CABA-425E-83BD-595097108C62}" type="presOf" srcId="{C8A8F7D1-BF3D-4ECC-93F4-BDF12F3E38BA}" destId="{1C02BDBB-E745-4F17-B7A6-19EB99A17729}" srcOrd="0" destOrd="0" presId="urn:microsoft.com/office/officeart/2005/8/layout/vList3#1"/>
    <dgm:cxn modelId="{B7631890-CEE0-4C9A-B036-8D817110C6AB}" type="presOf" srcId="{91B67B91-F3D0-413B-A152-3B8B2B16DCA6}" destId="{B98CA4A3-EB38-4CA9-B32D-FE553C35E1DE}" srcOrd="0" destOrd="1" presId="urn:microsoft.com/office/officeart/2005/8/layout/vList3#1"/>
    <dgm:cxn modelId="{28E7F0C6-58C0-49C1-928A-ABC0DD74B74C}" srcId="{DA4B1FF3-4EBC-4017-87B8-46F4586297E2}" destId="{91B67B91-F3D0-413B-A152-3B8B2B16DCA6}" srcOrd="0" destOrd="0" parTransId="{2B78EE64-3A4F-43B4-B0A8-5954735497D8}" sibTransId="{BAB187D1-A5FC-4D05-8FBC-881739009B99}"/>
    <dgm:cxn modelId="{9C949C87-230B-4C82-858D-73657478E807}" type="presOf" srcId="{DA4B1FF3-4EBC-4017-87B8-46F4586297E2}" destId="{B98CA4A3-EB38-4CA9-B32D-FE553C35E1DE}" srcOrd="0" destOrd="0" presId="urn:microsoft.com/office/officeart/2005/8/layout/vList3#1"/>
    <dgm:cxn modelId="{723D28AE-726F-4445-91C0-C39170D99FD1}" type="presOf" srcId="{80A1E717-C2E8-4D31-9291-1A6F63575066}" destId="{1C02BDBB-E745-4F17-B7A6-19EB99A17729}" srcOrd="0" destOrd="1" presId="urn:microsoft.com/office/officeart/2005/8/layout/vList3#1"/>
    <dgm:cxn modelId="{4F1BE6C5-8248-4F9E-BCA5-707DD6C2AD7B}" type="presOf" srcId="{A1C7DCDE-17BE-4808-86CF-2D68394C9D96}" destId="{B8A44995-7877-462F-83AF-F926086FA45B}" srcOrd="0" destOrd="0" presId="urn:microsoft.com/office/officeart/2005/8/layout/vList3#1"/>
    <dgm:cxn modelId="{A7232768-3D51-4071-AEA6-F7057875E7AC}" type="presOf" srcId="{D7C146F3-C043-449F-931F-6DF6D9DBFAF4}" destId="{B8A44995-7877-462F-83AF-F926086FA45B}" srcOrd="0" destOrd="2" presId="urn:microsoft.com/office/officeart/2005/8/layout/vList3#1"/>
    <dgm:cxn modelId="{05025CF7-0678-48D4-8522-AB4E03FBF04D}" type="presParOf" srcId="{A1945604-44C2-4388-9083-C0B623CC451C}" destId="{E90D99E1-5D8D-4D94-AAEB-88187D877D58}" srcOrd="0" destOrd="0" presId="urn:microsoft.com/office/officeart/2005/8/layout/vList3#1"/>
    <dgm:cxn modelId="{5FCCFE0F-4D6B-4153-82FA-FBBA85D854BD}" type="presParOf" srcId="{E90D99E1-5D8D-4D94-AAEB-88187D877D58}" destId="{44BC398E-1542-4B35-BB04-F4C6D6C00D66}" srcOrd="0" destOrd="0" presId="urn:microsoft.com/office/officeart/2005/8/layout/vList3#1"/>
    <dgm:cxn modelId="{F5BDD423-B62F-4036-BA7A-28E0CE8C30C8}" type="presParOf" srcId="{E90D99E1-5D8D-4D94-AAEB-88187D877D58}" destId="{B8A44995-7877-462F-83AF-F926086FA45B}" srcOrd="1" destOrd="0" presId="urn:microsoft.com/office/officeart/2005/8/layout/vList3#1"/>
    <dgm:cxn modelId="{FD8BBCB1-FE88-4157-985D-A1663FA8B5C0}" type="presParOf" srcId="{A1945604-44C2-4388-9083-C0B623CC451C}" destId="{12075382-91A5-419F-A409-08E243367593}" srcOrd="1" destOrd="0" presId="urn:microsoft.com/office/officeart/2005/8/layout/vList3#1"/>
    <dgm:cxn modelId="{84BBC0EC-FC52-493F-9693-909369D379CB}" type="presParOf" srcId="{A1945604-44C2-4388-9083-C0B623CC451C}" destId="{B125BA8E-5729-490A-9712-33FBCA83198D}" srcOrd="2" destOrd="0" presId="urn:microsoft.com/office/officeart/2005/8/layout/vList3#1"/>
    <dgm:cxn modelId="{D52B2480-2220-4A41-949B-61038E7D67E3}" type="presParOf" srcId="{B125BA8E-5729-490A-9712-33FBCA83198D}" destId="{82EE228A-75D7-420D-9786-F4462A2A1DE1}" srcOrd="0" destOrd="0" presId="urn:microsoft.com/office/officeart/2005/8/layout/vList3#1"/>
    <dgm:cxn modelId="{E0B45173-3CE1-4F2E-B120-B5BCCE9D8AB4}" type="presParOf" srcId="{B125BA8E-5729-490A-9712-33FBCA83198D}" destId="{B98CA4A3-EB38-4CA9-B32D-FE553C35E1DE}" srcOrd="1" destOrd="0" presId="urn:microsoft.com/office/officeart/2005/8/layout/vList3#1"/>
    <dgm:cxn modelId="{8C78069B-C9B4-4EDD-8502-BCDA6FD6023F}" type="presParOf" srcId="{A1945604-44C2-4388-9083-C0B623CC451C}" destId="{15E7BA01-4F63-429B-858B-6F4A9903646A}" srcOrd="3" destOrd="0" presId="urn:microsoft.com/office/officeart/2005/8/layout/vList3#1"/>
    <dgm:cxn modelId="{D2BF2D35-101F-4058-858D-B98DDFEC0F64}" type="presParOf" srcId="{A1945604-44C2-4388-9083-C0B623CC451C}" destId="{0D3FB868-4339-428B-A8B4-47AA00F05374}" srcOrd="4" destOrd="0" presId="urn:microsoft.com/office/officeart/2005/8/layout/vList3#1"/>
    <dgm:cxn modelId="{1C9E297A-EC1E-4FC7-AF07-B13023AB2865}" type="presParOf" srcId="{0D3FB868-4339-428B-A8B4-47AA00F05374}" destId="{076ADB59-190B-4407-9E71-FAB2DCCCFE44}" srcOrd="0" destOrd="0" presId="urn:microsoft.com/office/officeart/2005/8/layout/vList3#1"/>
    <dgm:cxn modelId="{99E21B88-F901-4964-BCDB-E670F2DFF3F9}" type="presParOf" srcId="{0D3FB868-4339-428B-A8B4-47AA00F05374}" destId="{1C02BDBB-E745-4F17-B7A6-19EB99A1772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6F7A8E-8035-430B-84D7-88A615C2A505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95C4C3B-51E8-4F72-BD82-0E250E23B4AD}">
      <dgm:prSet/>
      <dgm:spPr/>
      <dgm:t>
        <a:bodyPr/>
        <a:lstStyle/>
        <a:p>
          <a:pPr rtl="0"/>
          <a:r>
            <a:rPr lang="ru-RU" b="0" dirty="0" smtClean="0"/>
            <a:t>Вуз располагает информацией и имеет согласие ФОИВ, в ведении которого находится, на вовлечение в оборот части земельного участка, находящегося в федеральной собственности,  которая может быть использована в целях жилищного строительства</a:t>
          </a:r>
          <a:endParaRPr kumimoji="1" lang="ru-RU" b="0" dirty="0"/>
        </a:p>
      </dgm:t>
    </dgm:pt>
    <dgm:pt modelId="{178A0520-E156-424C-9759-4370EEE2C784}" type="parTrans" cxnId="{727ABB00-D6AF-4B59-BEC9-84F3C5B1D637}">
      <dgm:prSet/>
      <dgm:spPr/>
      <dgm:t>
        <a:bodyPr/>
        <a:lstStyle/>
        <a:p>
          <a:endParaRPr lang="ru-RU"/>
        </a:p>
      </dgm:t>
    </dgm:pt>
    <dgm:pt modelId="{E77309DF-FB2B-4312-BA64-15B803AEB48C}" type="sibTrans" cxnId="{727ABB00-D6AF-4B59-BEC9-84F3C5B1D637}">
      <dgm:prSet/>
      <dgm:spPr/>
      <dgm:t>
        <a:bodyPr/>
        <a:lstStyle/>
        <a:p>
          <a:endParaRPr lang="ru-RU"/>
        </a:p>
      </dgm:t>
    </dgm:pt>
    <dgm:pt modelId="{6267A4F4-5156-4A73-8BD3-A70C3AF1E61B}">
      <dgm:prSet/>
      <dgm:spPr/>
      <dgm:t>
        <a:bodyPr/>
        <a:lstStyle/>
        <a:p>
          <a:pPr rtl="0"/>
          <a:r>
            <a:rPr kumimoji="1" lang="ru-RU" b="0" dirty="0" smtClean="0"/>
            <a:t>ВУЗ заинтересован в создании жилищно-строительного кооператива из числа своих научно-педагогических работников</a:t>
          </a:r>
          <a:endParaRPr kumimoji="1" lang="ru-RU" b="0" dirty="0"/>
        </a:p>
      </dgm:t>
    </dgm:pt>
    <dgm:pt modelId="{6C81747A-2C0D-4037-905D-F09DEECFB415}" type="parTrans" cxnId="{952FA49D-4FFB-449D-82CE-35B28C955362}">
      <dgm:prSet/>
      <dgm:spPr/>
      <dgm:t>
        <a:bodyPr/>
        <a:lstStyle/>
        <a:p>
          <a:endParaRPr lang="ru-RU"/>
        </a:p>
      </dgm:t>
    </dgm:pt>
    <dgm:pt modelId="{B0883F3B-B944-447F-9DFB-E46D95AAFF97}" type="sibTrans" cxnId="{952FA49D-4FFB-449D-82CE-35B28C955362}">
      <dgm:prSet/>
      <dgm:spPr/>
      <dgm:t>
        <a:bodyPr/>
        <a:lstStyle/>
        <a:p>
          <a:endParaRPr lang="ru-RU"/>
        </a:p>
      </dgm:t>
    </dgm:pt>
    <dgm:pt modelId="{BA1A182B-8837-4CDE-9D23-A9B7DA44790A}">
      <dgm:prSet/>
      <dgm:spPr/>
      <dgm:t>
        <a:bodyPr/>
        <a:lstStyle/>
        <a:p>
          <a:pPr rtl="0"/>
          <a:r>
            <a:rPr kumimoji="1" lang="ru-RU" b="0" dirty="0" smtClean="0"/>
            <a:t>ВУЗом утверждены  п</a:t>
          </a:r>
          <a:r>
            <a:rPr kumimoji="1" lang="ru-RU" dirty="0" smtClean="0"/>
            <a:t>равила формирования списка граждан, имеющих право быть принятыми в члены жилищно-строительных кооперативов</a:t>
          </a:r>
          <a:r>
            <a:rPr kumimoji="1" lang="ru-RU" b="0" dirty="0" smtClean="0"/>
            <a:t> </a:t>
          </a:r>
          <a:endParaRPr kumimoji="1" lang="ru-RU" b="0" dirty="0"/>
        </a:p>
      </dgm:t>
    </dgm:pt>
    <dgm:pt modelId="{7C26E4C7-51DB-44D7-A09E-A18732AF1C2B}" type="parTrans" cxnId="{0D2217D5-BBCE-40F9-86B1-73B004B52BB3}">
      <dgm:prSet/>
      <dgm:spPr/>
      <dgm:t>
        <a:bodyPr/>
        <a:lstStyle/>
        <a:p>
          <a:endParaRPr lang="ru-RU"/>
        </a:p>
      </dgm:t>
    </dgm:pt>
    <dgm:pt modelId="{0C42D755-1651-40F5-859B-3608980DD352}" type="sibTrans" cxnId="{0D2217D5-BBCE-40F9-86B1-73B004B52BB3}">
      <dgm:prSet/>
      <dgm:spPr/>
      <dgm:t>
        <a:bodyPr/>
        <a:lstStyle/>
        <a:p>
          <a:endParaRPr lang="ru-RU"/>
        </a:p>
      </dgm:t>
    </dgm:pt>
    <dgm:pt modelId="{8CBCFB90-0D3C-4A28-976D-C68EBF7F0DB0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ВУЗ готов сформировать комиссию для рассмотрения заявлений и подготовки мотивированного обращения в федеральный орган исполнительной власти, в ведении </a:t>
          </a:r>
          <a:r>
            <a:rPr lang="ru-RU" smtClean="0"/>
            <a:t>которого находится,  </a:t>
          </a:r>
          <a:r>
            <a:rPr lang="ru-RU" dirty="0" smtClean="0"/>
            <a:t>обосновывающего правомерность включения граждан в списки</a:t>
          </a:r>
          <a:endParaRPr kumimoji="1" lang="ru-RU" b="0" dirty="0" smtClean="0"/>
        </a:p>
        <a:p>
          <a:pPr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ru-RU" b="0" dirty="0"/>
        </a:p>
      </dgm:t>
    </dgm:pt>
    <dgm:pt modelId="{B0CB7E60-3DCC-4B9E-A6F6-B2A094DC5251}" type="parTrans" cxnId="{2EF49328-3E8A-474F-835E-858752DBD378}">
      <dgm:prSet/>
      <dgm:spPr/>
      <dgm:t>
        <a:bodyPr/>
        <a:lstStyle/>
        <a:p>
          <a:endParaRPr lang="ru-RU"/>
        </a:p>
      </dgm:t>
    </dgm:pt>
    <dgm:pt modelId="{4607935C-AC74-4B98-840F-E33EF53E9A87}" type="sibTrans" cxnId="{2EF49328-3E8A-474F-835E-858752DBD378}">
      <dgm:prSet/>
      <dgm:spPr/>
      <dgm:t>
        <a:bodyPr/>
        <a:lstStyle/>
        <a:p>
          <a:endParaRPr lang="ru-RU"/>
        </a:p>
      </dgm:t>
    </dgm:pt>
    <dgm:pt modelId="{0A18A6F8-F9FC-44B8-B0AD-78015B3B4A83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ru-RU" b="0" dirty="0" smtClean="0"/>
            <a:t>Администрация ВУЗа инициирует создание кооператива, назначает общее собрание учредителей кооператива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31C494E-53BE-4A07-9953-50A0FE6557AF}" type="parTrans" cxnId="{B5880C06-3E39-4045-B336-31C7ED2774D3}">
      <dgm:prSet/>
      <dgm:spPr/>
      <dgm:t>
        <a:bodyPr/>
        <a:lstStyle/>
        <a:p>
          <a:endParaRPr lang="ru-RU"/>
        </a:p>
      </dgm:t>
    </dgm:pt>
    <dgm:pt modelId="{6DD4FF37-4F9E-4CEE-A85D-9EA288F3872E}" type="sibTrans" cxnId="{B5880C06-3E39-4045-B336-31C7ED2774D3}">
      <dgm:prSet/>
      <dgm:spPr/>
      <dgm:t>
        <a:bodyPr/>
        <a:lstStyle/>
        <a:p>
          <a:endParaRPr lang="ru-RU"/>
        </a:p>
      </dgm:t>
    </dgm:pt>
    <dgm:pt modelId="{B90E3F55-36D3-4B9D-8493-2809FA7CE49A}" type="pres">
      <dgm:prSet presAssocID="{FC6F7A8E-8035-430B-84D7-88A615C2A5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23B1F-FC58-4274-B5E8-1A25C04F1DFC}" type="pres">
      <dgm:prSet presAssocID="{495C4C3B-51E8-4F72-BD82-0E250E23B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4301B-6D38-493E-969B-45384EDA9A89}" type="pres">
      <dgm:prSet presAssocID="{E77309DF-FB2B-4312-BA64-15B803AEB48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415EBC9-A11B-42E7-A5A2-3FADDE06B38C}" type="pres">
      <dgm:prSet presAssocID="{E77309DF-FB2B-4312-BA64-15B803AEB48C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13519929-9C61-41FE-8EEA-F8C6960F5729}" type="pres">
      <dgm:prSet presAssocID="{6267A4F4-5156-4A73-8BD3-A70C3AF1E61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E161A-1749-483E-BE6F-EC5C6A41FECC}" type="pres">
      <dgm:prSet presAssocID="{B0883F3B-B944-447F-9DFB-E46D95AAFF97}" presName="sibTrans" presStyleLbl="sibTrans1D1" presStyleIdx="1" presStyleCnt="4"/>
      <dgm:spPr/>
      <dgm:t>
        <a:bodyPr/>
        <a:lstStyle/>
        <a:p>
          <a:endParaRPr lang="ru-RU"/>
        </a:p>
      </dgm:t>
    </dgm:pt>
    <dgm:pt modelId="{A02EA613-52D2-4615-A92C-39CE2331F067}" type="pres">
      <dgm:prSet presAssocID="{B0883F3B-B944-447F-9DFB-E46D95AAFF97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CA2A6A3A-3B67-417A-A27F-597AC50F4F36}" type="pres">
      <dgm:prSet presAssocID="{BA1A182B-8837-4CDE-9D23-A9B7DA4479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F6616-E66C-4C63-B783-1D4F9A922F9E}" type="pres">
      <dgm:prSet presAssocID="{0C42D755-1651-40F5-859B-3608980DD35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4A53A8D4-1E13-41CB-B2FE-F78CF355B128}" type="pres">
      <dgm:prSet presAssocID="{0C42D755-1651-40F5-859B-3608980DD352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C6CE7CDA-32F8-4B4E-BB2C-731D93DD3CD8}" type="pres">
      <dgm:prSet presAssocID="{8CBCFB90-0D3C-4A28-976D-C68EBF7F0D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55C21-D21A-4A40-A04A-395C53644AB7}" type="pres">
      <dgm:prSet presAssocID="{4607935C-AC74-4B98-840F-E33EF53E9A87}" presName="sibTrans" presStyleLbl="sibTrans1D1" presStyleIdx="3" presStyleCnt="4"/>
      <dgm:spPr/>
      <dgm:t>
        <a:bodyPr/>
        <a:lstStyle/>
        <a:p>
          <a:endParaRPr lang="ru-RU"/>
        </a:p>
      </dgm:t>
    </dgm:pt>
    <dgm:pt modelId="{F2818671-327A-4532-88AA-5E664D8CF0CD}" type="pres">
      <dgm:prSet presAssocID="{4607935C-AC74-4B98-840F-E33EF53E9A87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D20E3C5F-8D62-4E55-A4BE-61A7EF9CA483}" type="pres">
      <dgm:prSet presAssocID="{0A18A6F8-F9FC-44B8-B0AD-78015B3B4A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496384-7CD9-4E9E-B475-63FF0C6701AB}" type="presOf" srcId="{B0883F3B-B944-447F-9DFB-E46D95AAFF97}" destId="{A02EA613-52D2-4615-A92C-39CE2331F067}" srcOrd="1" destOrd="0" presId="urn:microsoft.com/office/officeart/2005/8/layout/bProcess3"/>
    <dgm:cxn modelId="{D7A34F43-5015-43BD-B5BB-428CD0C54611}" type="presOf" srcId="{BA1A182B-8837-4CDE-9D23-A9B7DA44790A}" destId="{CA2A6A3A-3B67-417A-A27F-597AC50F4F36}" srcOrd="0" destOrd="0" presId="urn:microsoft.com/office/officeart/2005/8/layout/bProcess3"/>
    <dgm:cxn modelId="{6638E871-37B4-410C-8B61-6D308B277F54}" type="presOf" srcId="{4607935C-AC74-4B98-840F-E33EF53E9A87}" destId="{F2818671-327A-4532-88AA-5E664D8CF0CD}" srcOrd="1" destOrd="0" presId="urn:microsoft.com/office/officeart/2005/8/layout/bProcess3"/>
    <dgm:cxn modelId="{6878E7D9-72CA-4058-B88A-19210146BF28}" type="presOf" srcId="{6267A4F4-5156-4A73-8BD3-A70C3AF1E61B}" destId="{13519929-9C61-41FE-8EEA-F8C6960F5729}" srcOrd="0" destOrd="0" presId="urn:microsoft.com/office/officeart/2005/8/layout/bProcess3"/>
    <dgm:cxn modelId="{CD821E44-DCD9-44A4-9B40-A77B1CDDB08C}" type="presOf" srcId="{B0883F3B-B944-447F-9DFB-E46D95AAFF97}" destId="{F09E161A-1749-483E-BE6F-EC5C6A41FECC}" srcOrd="0" destOrd="0" presId="urn:microsoft.com/office/officeart/2005/8/layout/bProcess3"/>
    <dgm:cxn modelId="{CF9BE37C-0E18-42FB-9DBC-BE6AD18995C6}" type="presOf" srcId="{0C42D755-1651-40F5-859B-3608980DD352}" destId="{E7AF6616-E66C-4C63-B783-1D4F9A922F9E}" srcOrd="0" destOrd="0" presId="urn:microsoft.com/office/officeart/2005/8/layout/bProcess3"/>
    <dgm:cxn modelId="{2EF49328-3E8A-474F-835E-858752DBD378}" srcId="{FC6F7A8E-8035-430B-84D7-88A615C2A505}" destId="{8CBCFB90-0D3C-4A28-976D-C68EBF7F0DB0}" srcOrd="3" destOrd="0" parTransId="{B0CB7E60-3DCC-4B9E-A6F6-B2A094DC5251}" sibTransId="{4607935C-AC74-4B98-840F-E33EF53E9A87}"/>
    <dgm:cxn modelId="{81892F49-3914-424D-BE33-C1E6A68FAAAC}" type="presOf" srcId="{FC6F7A8E-8035-430B-84D7-88A615C2A505}" destId="{B90E3F55-36D3-4B9D-8493-2809FA7CE49A}" srcOrd="0" destOrd="0" presId="urn:microsoft.com/office/officeart/2005/8/layout/bProcess3"/>
    <dgm:cxn modelId="{534F7E35-7E80-4C3B-978A-98217052E710}" type="presOf" srcId="{E77309DF-FB2B-4312-BA64-15B803AEB48C}" destId="{E415EBC9-A11B-42E7-A5A2-3FADDE06B38C}" srcOrd="1" destOrd="0" presId="urn:microsoft.com/office/officeart/2005/8/layout/bProcess3"/>
    <dgm:cxn modelId="{B93BCE4F-E057-440A-97AE-873A03FB352E}" type="presOf" srcId="{0C42D755-1651-40F5-859B-3608980DD352}" destId="{4A53A8D4-1E13-41CB-B2FE-F78CF355B128}" srcOrd="1" destOrd="0" presId="urn:microsoft.com/office/officeart/2005/8/layout/bProcess3"/>
    <dgm:cxn modelId="{9C4EC665-FF9A-4FFD-A6FE-98FF9C58F11D}" type="presOf" srcId="{4607935C-AC74-4B98-840F-E33EF53E9A87}" destId="{E9A55C21-D21A-4A40-A04A-395C53644AB7}" srcOrd="0" destOrd="0" presId="urn:microsoft.com/office/officeart/2005/8/layout/bProcess3"/>
    <dgm:cxn modelId="{727ABB00-D6AF-4B59-BEC9-84F3C5B1D637}" srcId="{FC6F7A8E-8035-430B-84D7-88A615C2A505}" destId="{495C4C3B-51E8-4F72-BD82-0E250E23B4AD}" srcOrd="0" destOrd="0" parTransId="{178A0520-E156-424C-9759-4370EEE2C784}" sibTransId="{E77309DF-FB2B-4312-BA64-15B803AEB48C}"/>
    <dgm:cxn modelId="{B5880C06-3E39-4045-B336-31C7ED2774D3}" srcId="{FC6F7A8E-8035-430B-84D7-88A615C2A505}" destId="{0A18A6F8-F9FC-44B8-B0AD-78015B3B4A83}" srcOrd="4" destOrd="0" parTransId="{E31C494E-53BE-4A07-9953-50A0FE6557AF}" sibTransId="{6DD4FF37-4F9E-4CEE-A85D-9EA288F3872E}"/>
    <dgm:cxn modelId="{0D2217D5-BBCE-40F9-86B1-73B004B52BB3}" srcId="{FC6F7A8E-8035-430B-84D7-88A615C2A505}" destId="{BA1A182B-8837-4CDE-9D23-A9B7DA44790A}" srcOrd="2" destOrd="0" parTransId="{7C26E4C7-51DB-44D7-A09E-A18732AF1C2B}" sibTransId="{0C42D755-1651-40F5-859B-3608980DD352}"/>
    <dgm:cxn modelId="{952FA49D-4FFB-449D-82CE-35B28C955362}" srcId="{FC6F7A8E-8035-430B-84D7-88A615C2A505}" destId="{6267A4F4-5156-4A73-8BD3-A70C3AF1E61B}" srcOrd="1" destOrd="0" parTransId="{6C81747A-2C0D-4037-905D-F09DEECFB415}" sibTransId="{B0883F3B-B944-447F-9DFB-E46D95AAFF97}"/>
    <dgm:cxn modelId="{94551EF6-CDC8-4233-9C94-049261AFE44A}" type="presOf" srcId="{8CBCFB90-0D3C-4A28-976D-C68EBF7F0DB0}" destId="{C6CE7CDA-32F8-4B4E-BB2C-731D93DD3CD8}" srcOrd="0" destOrd="0" presId="urn:microsoft.com/office/officeart/2005/8/layout/bProcess3"/>
    <dgm:cxn modelId="{9A7A980A-C528-4E6E-BA23-A03C9E9FE87D}" type="presOf" srcId="{0A18A6F8-F9FC-44B8-B0AD-78015B3B4A83}" destId="{D20E3C5F-8D62-4E55-A4BE-61A7EF9CA483}" srcOrd="0" destOrd="0" presId="urn:microsoft.com/office/officeart/2005/8/layout/bProcess3"/>
    <dgm:cxn modelId="{6E175B13-5450-4BCE-B449-C08D82F659F6}" type="presOf" srcId="{E77309DF-FB2B-4312-BA64-15B803AEB48C}" destId="{88E4301B-6D38-493E-969B-45384EDA9A89}" srcOrd="0" destOrd="0" presId="urn:microsoft.com/office/officeart/2005/8/layout/bProcess3"/>
    <dgm:cxn modelId="{D21B0CAF-7B63-45EF-9D8D-9A20E2DCE8EB}" type="presOf" srcId="{495C4C3B-51E8-4F72-BD82-0E250E23B4AD}" destId="{90523B1F-FC58-4274-B5E8-1A25C04F1DFC}" srcOrd="0" destOrd="0" presId="urn:microsoft.com/office/officeart/2005/8/layout/bProcess3"/>
    <dgm:cxn modelId="{213A3666-D315-4B44-8A72-BB8A182107EF}" type="presParOf" srcId="{B90E3F55-36D3-4B9D-8493-2809FA7CE49A}" destId="{90523B1F-FC58-4274-B5E8-1A25C04F1DFC}" srcOrd="0" destOrd="0" presId="urn:microsoft.com/office/officeart/2005/8/layout/bProcess3"/>
    <dgm:cxn modelId="{5FFEA124-F3F4-4569-A6BA-B9295AC61864}" type="presParOf" srcId="{B90E3F55-36D3-4B9D-8493-2809FA7CE49A}" destId="{88E4301B-6D38-493E-969B-45384EDA9A89}" srcOrd="1" destOrd="0" presId="urn:microsoft.com/office/officeart/2005/8/layout/bProcess3"/>
    <dgm:cxn modelId="{66EE1977-7F51-4BC8-A40F-9B0D5F2D9903}" type="presParOf" srcId="{88E4301B-6D38-493E-969B-45384EDA9A89}" destId="{E415EBC9-A11B-42E7-A5A2-3FADDE06B38C}" srcOrd="0" destOrd="0" presId="urn:microsoft.com/office/officeart/2005/8/layout/bProcess3"/>
    <dgm:cxn modelId="{3CB82FE9-3CB4-4EAF-879B-575FE2090B1C}" type="presParOf" srcId="{B90E3F55-36D3-4B9D-8493-2809FA7CE49A}" destId="{13519929-9C61-41FE-8EEA-F8C6960F5729}" srcOrd="2" destOrd="0" presId="urn:microsoft.com/office/officeart/2005/8/layout/bProcess3"/>
    <dgm:cxn modelId="{D7AA1060-5491-4EA9-B129-0551575934F4}" type="presParOf" srcId="{B90E3F55-36D3-4B9D-8493-2809FA7CE49A}" destId="{F09E161A-1749-483E-BE6F-EC5C6A41FECC}" srcOrd="3" destOrd="0" presId="urn:microsoft.com/office/officeart/2005/8/layout/bProcess3"/>
    <dgm:cxn modelId="{036D625B-CFBC-42B7-8C6A-47F2BF9204C1}" type="presParOf" srcId="{F09E161A-1749-483E-BE6F-EC5C6A41FECC}" destId="{A02EA613-52D2-4615-A92C-39CE2331F067}" srcOrd="0" destOrd="0" presId="urn:microsoft.com/office/officeart/2005/8/layout/bProcess3"/>
    <dgm:cxn modelId="{4E5A1D1B-9CB7-4E66-80CA-5ADFDEFA6B46}" type="presParOf" srcId="{B90E3F55-36D3-4B9D-8493-2809FA7CE49A}" destId="{CA2A6A3A-3B67-417A-A27F-597AC50F4F36}" srcOrd="4" destOrd="0" presId="urn:microsoft.com/office/officeart/2005/8/layout/bProcess3"/>
    <dgm:cxn modelId="{791E1A0B-6493-4074-8382-D2A45781DEAE}" type="presParOf" srcId="{B90E3F55-36D3-4B9D-8493-2809FA7CE49A}" destId="{E7AF6616-E66C-4C63-B783-1D4F9A922F9E}" srcOrd="5" destOrd="0" presId="urn:microsoft.com/office/officeart/2005/8/layout/bProcess3"/>
    <dgm:cxn modelId="{20D5A366-C6CE-4924-ACA0-C608B1030116}" type="presParOf" srcId="{E7AF6616-E66C-4C63-B783-1D4F9A922F9E}" destId="{4A53A8D4-1E13-41CB-B2FE-F78CF355B128}" srcOrd="0" destOrd="0" presId="urn:microsoft.com/office/officeart/2005/8/layout/bProcess3"/>
    <dgm:cxn modelId="{C5C93191-60C7-43C1-9147-7AAA361D60FD}" type="presParOf" srcId="{B90E3F55-36D3-4B9D-8493-2809FA7CE49A}" destId="{C6CE7CDA-32F8-4B4E-BB2C-731D93DD3CD8}" srcOrd="6" destOrd="0" presId="urn:microsoft.com/office/officeart/2005/8/layout/bProcess3"/>
    <dgm:cxn modelId="{ADD809F1-B838-412C-B336-19A20912B011}" type="presParOf" srcId="{B90E3F55-36D3-4B9D-8493-2809FA7CE49A}" destId="{E9A55C21-D21A-4A40-A04A-395C53644AB7}" srcOrd="7" destOrd="0" presId="urn:microsoft.com/office/officeart/2005/8/layout/bProcess3"/>
    <dgm:cxn modelId="{37D4888A-B6F8-44E5-A55D-E508015B6884}" type="presParOf" srcId="{E9A55C21-D21A-4A40-A04A-395C53644AB7}" destId="{F2818671-327A-4532-88AA-5E664D8CF0CD}" srcOrd="0" destOrd="0" presId="urn:microsoft.com/office/officeart/2005/8/layout/bProcess3"/>
    <dgm:cxn modelId="{2275203C-1C76-4B8E-B25B-9E75ED3FC9DC}" type="presParOf" srcId="{B90E3F55-36D3-4B9D-8493-2809FA7CE49A}" destId="{D20E3C5F-8D62-4E55-A4BE-61A7EF9CA483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C681B3-CEAD-462A-8D70-0A51F42A9E6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A4B1FF3-4EBC-4017-87B8-46F4586297E2}">
      <dgm:prSet custT="1"/>
      <dgm:spPr/>
      <dgm:t>
        <a:bodyPr/>
        <a:lstStyle/>
        <a:p>
          <a:pPr rtl="0"/>
          <a:r>
            <a:rPr kumimoji="1" lang="ru-RU" sz="1200" dirty="0" smtClean="0"/>
            <a:t>Рассмотрение комиссией заявлений и подготовка обращения в федеральный орган исполнительной власти, в ведении которого находится вуз</a:t>
          </a:r>
          <a:endParaRPr lang="ru-RU" sz="1200" dirty="0"/>
        </a:p>
      </dgm:t>
    </dgm:pt>
    <dgm:pt modelId="{5ABD399D-BF3C-4EAC-AFCC-95C79A2F1A11}" type="parTrans" cxnId="{A3101588-2B5A-4782-9043-E2BA27E58654}">
      <dgm:prSet/>
      <dgm:spPr/>
      <dgm:t>
        <a:bodyPr/>
        <a:lstStyle/>
        <a:p>
          <a:endParaRPr lang="ru-RU"/>
        </a:p>
      </dgm:t>
    </dgm:pt>
    <dgm:pt modelId="{17453188-7A39-47CA-85D0-6AEC29380940}" type="sibTrans" cxnId="{A3101588-2B5A-4782-9043-E2BA27E58654}">
      <dgm:prSet/>
      <dgm:spPr/>
      <dgm:t>
        <a:bodyPr/>
        <a:lstStyle/>
        <a:p>
          <a:endParaRPr lang="ru-RU"/>
        </a:p>
      </dgm:t>
    </dgm:pt>
    <dgm:pt modelId="{A1C7DCDE-17BE-4808-86CF-2D68394C9D96}">
      <dgm:prSet custT="1"/>
      <dgm:spPr/>
      <dgm:t>
        <a:bodyPr/>
        <a:lstStyle/>
        <a:p>
          <a:pPr rtl="0"/>
          <a:r>
            <a:rPr lang="ru-RU" sz="1200" dirty="0" smtClean="0"/>
            <a:t>Подача гражданами заявлений о вступлении в ЖСК в администрацию вуза</a:t>
          </a:r>
          <a:endParaRPr lang="ru-RU" sz="1200" dirty="0"/>
        </a:p>
      </dgm:t>
    </dgm:pt>
    <dgm:pt modelId="{E8BE7E2E-6183-4766-AAAE-D0F3DD27DC1F}" type="parTrans" cxnId="{4A96E851-CDBA-443F-B8C5-B9012B4B942C}">
      <dgm:prSet/>
      <dgm:spPr/>
      <dgm:t>
        <a:bodyPr/>
        <a:lstStyle/>
        <a:p>
          <a:endParaRPr lang="ru-RU"/>
        </a:p>
      </dgm:t>
    </dgm:pt>
    <dgm:pt modelId="{C5DE8394-1A38-465C-9618-3289D4E1A2DC}" type="sibTrans" cxnId="{4A96E851-CDBA-443F-B8C5-B9012B4B942C}">
      <dgm:prSet/>
      <dgm:spPr/>
      <dgm:t>
        <a:bodyPr/>
        <a:lstStyle/>
        <a:p>
          <a:endParaRPr lang="ru-RU"/>
        </a:p>
      </dgm:t>
    </dgm:pt>
    <dgm:pt modelId="{C8A8F7D1-BF3D-4ECC-93F4-BDF12F3E38BA}">
      <dgm:prSet custT="1"/>
      <dgm:spPr/>
      <dgm:t>
        <a:bodyPr/>
        <a:lstStyle/>
        <a:p>
          <a:pPr rtl="0"/>
          <a:r>
            <a:rPr lang="ru-RU" sz="1200" dirty="0" smtClean="0"/>
            <a:t>Согласование списков федеральным органом исполнительной власти, в ведении которого находится вуз, утверждение списков приказом ректора вуза</a:t>
          </a:r>
          <a:endParaRPr lang="ru-RU" sz="1200" dirty="0"/>
        </a:p>
      </dgm:t>
    </dgm:pt>
    <dgm:pt modelId="{55AFC7A7-4C60-4E08-B52E-4D7B8F12B9F6}" type="parTrans" cxnId="{D8A06861-A382-42BC-8C14-0DD43E55D1EB}">
      <dgm:prSet/>
      <dgm:spPr/>
      <dgm:t>
        <a:bodyPr/>
        <a:lstStyle/>
        <a:p>
          <a:endParaRPr lang="ru-RU"/>
        </a:p>
      </dgm:t>
    </dgm:pt>
    <dgm:pt modelId="{B006647D-2D88-4771-983B-3A51541B2756}" type="sibTrans" cxnId="{D8A06861-A382-42BC-8C14-0DD43E55D1EB}">
      <dgm:prSet/>
      <dgm:spPr/>
      <dgm:t>
        <a:bodyPr/>
        <a:lstStyle/>
        <a:p>
          <a:endParaRPr lang="ru-RU"/>
        </a:p>
      </dgm:t>
    </dgm:pt>
    <dgm:pt modelId="{462F2A27-528E-423D-AA43-8A3CA5E98BE6}">
      <dgm:prSet/>
      <dgm:spPr/>
      <dgm:t>
        <a:bodyPr/>
        <a:lstStyle/>
        <a:p>
          <a:pPr rtl="0"/>
          <a:r>
            <a:rPr lang="ru-RU" dirty="0" smtClean="0"/>
            <a:t>Направление в Фонд «РЖС» ходатайства </a:t>
          </a:r>
          <a:r>
            <a:rPr lang="ru-RU" dirty="0" err="1" smtClean="0"/>
            <a:t>Минобнауки</a:t>
          </a:r>
          <a:r>
            <a:rPr lang="ru-RU" dirty="0" smtClean="0"/>
            <a:t> России о передаче земельного участка</a:t>
          </a:r>
          <a:endParaRPr lang="ru-RU" dirty="0"/>
        </a:p>
      </dgm:t>
    </dgm:pt>
    <dgm:pt modelId="{04694266-7FF6-4427-9828-DA8B48341746}" type="parTrans" cxnId="{48981650-DB4E-41D2-985C-78571E1BB07D}">
      <dgm:prSet/>
      <dgm:spPr/>
      <dgm:t>
        <a:bodyPr/>
        <a:lstStyle/>
        <a:p>
          <a:endParaRPr lang="ru-RU"/>
        </a:p>
      </dgm:t>
    </dgm:pt>
    <dgm:pt modelId="{DB5680A8-8BDE-4ABA-93F3-3A0618C284FD}" type="sibTrans" cxnId="{48981650-DB4E-41D2-985C-78571E1BB07D}">
      <dgm:prSet/>
      <dgm:spPr/>
      <dgm:t>
        <a:bodyPr/>
        <a:lstStyle/>
        <a:p>
          <a:endParaRPr lang="ru-RU"/>
        </a:p>
      </dgm:t>
    </dgm:pt>
    <dgm:pt modelId="{3742C532-F5AA-4B80-9A66-40423EE892AD}" type="pres">
      <dgm:prSet presAssocID="{94C681B3-CEAD-462A-8D70-0A51F42A9E6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D89E8-30D5-4A72-884A-92B9E6B604CC}" type="pres">
      <dgm:prSet presAssocID="{94C681B3-CEAD-462A-8D70-0A51F42A9E6D}" presName="ellipse" presStyleLbl="trBgShp" presStyleIdx="0" presStyleCnt="1" custScaleX="130028" custLinFactNeighborX="-30169" custLinFactNeighborY="7611"/>
      <dgm:spPr/>
      <dgm:t>
        <a:bodyPr/>
        <a:lstStyle/>
        <a:p>
          <a:endParaRPr lang="ru-RU"/>
        </a:p>
      </dgm:t>
    </dgm:pt>
    <dgm:pt modelId="{6BCEE29E-1941-4D4F-A657-4B34EF3B6BD8}" type="pres">
      <dgm:prSet presAssocID="{94C681B3-CEAD-462A-8D70-0A51F42A9E6D}" presName="arrow1" presStyleLbl="fgShp" presStyleIdx="0" presStyleCnt="1"/>
      <dgm:spPr/>
      <dgm:t>
        <a:bodyPr/>
        <a:lstStyle/>
        <a:p>
          <a:endParaRPr lang="ru-RU"/>
        </a:p>
      </dgm:t>
    </dgm:pt>
    <dgm:pt modelId="{6BA5A13A-5688-47BA-92E9-CA21BDF44AC4}" type="pres">
      <dgm:prSet presAssocID="{94C681B3-CEAD-462A-8D70-0A51F42A9E6D}" presName="rectangle" presStyleLbl="revTx" presStyleIdx="0" presStyleCnt="1" custScaleX="13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7F376-D5E8-4DB1-BFE5-D35399D4808F}" type="pres">
      <dgm:prSet presAssocID="{DA4B1FF3-4EBC-4017-87B8-46F4586297E2}" presName="item1" presStyleLbl="node1" presStyleIdx="0" presStyleCnt="3" custScaleX="191149" custScaleY="108964" custLinFactNeighborX="6210" custLinFactNeighborY="-2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3D215-024E-448B-B6D4-1B88C3A15CA5}" type="pres">
      <dgm:prSet presAssocID="{C8A8F7D1-BF3D-4ECC-93F4-BDF12F3E38BA}" presName="item2" presStyleLbl="node1" presStyleIdx="1" presStyleCnt="3" custScaleX="191149" custScaleY="128313" custLinFactNeighborX="-92319" custLinFactNeighborY="-28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22F88-3F88-4FF0-BA73-6335700E27B1}" type="pres">
      <dgm:prSet presAssocID="{462F2A27-528E-423D-AA43-8A3CA5E98BE6}" presName="item3" presStyleLbl="node1" presStyleIdx="2" presStyleCnt="3" custScaleX="191149" custScaleY="143099" custLinFactX="33479" custLinFactNeighborX="100000" custLinFactNeighborY="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941DA-5177-4CDD-9880-27F1BC5E4360}" type="pres">
      <dgm:prSet presAssocID="{94C681B3-CEAD-462A-8D70-0A51F42A9E6D}" presName="funnel" presStyleLbl="trAlignAcc1" presStyleIdx="0" presStyleCnt="1" custAng="0" custScaleX="170460" custScaleY="93705" custLinFactNeighborX="-665" custLinFactNeighborY="4808"/>
      <dgm:spPr/>
      <dgm:t>
        <a:bodyPr/>
        <a:lstStyle/>
        <a:p>
          <a:endParaRPr lang="ru-RU"/>
        </a:p>
      </dgm:t>
    </dgm:pt>
  </dgm:ptLst>
  <dgm:cxnLst>
    <dgm:cxn modelId="{8C1026BD-6F14-453B-AE64-4FF48CE48685}" type="presOf" srcId="{462F2A27-528E-423D-AA43-8A3CA5E98BE6}" destId="{6BA5A13A-5688-47BA-92E9-CA21BDF44AC4}" srcOrd="0" destOrd="0" presId="urn:microsoft.com/office/officeart/2005/8/layout/funnel1"/>
    <dgm:cxn modelId="{D8A06861-A382-42BC-8C14-0DD43E55D1EB}" srcId="{94C681B3-CEAD-462A-8D70-0A51F42A9E6D}" destId="{C8A8F7D1-BF3D-4ECC-93F4-BDF12F3E38BA}" srcOrd="2" destOrd="0" parTransId="{55AFC7A7-4C60-4E08-B52E-4D7B8F12B9F6}" sibTransId="{B006647D-2D88-4771-983B-3A51541B2756}"/>
    <dgm:cxn modelId="{4A96E851-CDBA-443F-B8C5-B9012B4B942C}" srcId="{94C681B3-CEAD-462A-8D70-0A51F42A9E6D}" destId="{A1C7DCDE-17BE-4808-86CF-2D68394C9D96}" srcOrd="0" destOrd="0" parTransId="{E8BE7E2E-6183-4766-AAAE-D0F3DD27DC1F}" sibTransId="{C5DE8394-1A38-465C-9618-3289D4E1A2DC}"/>
    <dgm:cxn modelId="{A3101588-2B5A-4782-9043-E2BA27E58654}" srcId="{94C681B3-CEAD-462A-8D70-0A51F42A9E6D}" destId="{DA4B1FF3-4EBC-4017-87B8-46F4586297E2}" srcOrd="1" destOrd="0" parTransId="{5ABD399D-BF3C-4EAC-AFCC-95C79A2F1A11}" sibTransId="{17453188-7A39-47CA-85D0-6AEC29380940}"/>
    <dgm:cxn modelId="{9941BB42-BC32-402F-8D6A-34C4CD2FB169}" type="presOf" srcId="{C8A8F7D1-BF3D-4ECC-93F4-BDF12F3E38BA}" destId="{25A7F376-D5E8-4DB1-BFE5-D35399D4808F}" srcOrd="0" destOrd="0" presId="urn:microsoft.com/office/officeart/2005/8/layout/funnel1"/>
    <dgm:cxn modelId="{8C20A9ED-7896-4938-9B46-7F171AE05B20}" type="presOf" srcId="{A1C7DCDE-17BE-4808-86CF-2D68394C9D96}" destId="{DA322F88-3F88-4FF0-BA73-6335700E27B1}" srcOrd="0" destOrd="0" presId="urn:microsoft.com/office/officeart/2005/8/layout/funnel1"/>
    <dgm:cxn modelId="{48981650-DB4E-41D2-985C-78571E1BB07D}" srcId="{94C681B3-CEAD-462A-8D70-0A51F42A9E6D}" destId="{462F2A27-528E-423D-AA43-8A3CA5E98BE6}" srcOrd="3" destOrd="0" parTransId="{04694266-7FF6-4427-9828-DA8B48341746}" sibTransId="{DB5680A8-8BDE-4ABA-93F3-3A0618C284FD}"/>
    <dgm:cxn modelId="{5308864D-37B1-41CD-8E9B-512B0414A07C}" type="presOf" srcId="{94C681B3-CEAD-462A-8D70-0A51F42A9E6D}" destId="{3742C532-F5AA-4B80-9A66-40423EE892AD}" srcOrd="0" destOrd="0" presId="urn:microsoft.com/office/officeart/2005/8/layout/funnel1"/>
    <dgm:cxn modelId="{8B875A3F-BFC6-491A-91A9-D6183813AB78}" type="presOf" srcId="{DA4B1FF3-4EBC-4017-87B8-46F4586297E2}" destId="{2FE3D215-024E-448B-B6D4-1B88C3A15CA5}" srcOrd="0" destOrd="0" presId="urn:microsoft.com/office/officeart/2005/8/layout/funnel1"/>
    <dgm:cxn modelId="{AF66DBC5-B579-48A5-982A-324F60569BA5}" type="presParOf" srcId="{3742C532-F5AA-4B80-9A66-40423EE892AD}" destId="{FFAD89E8-30D5-4A72-884A-92B9E6B604CC}" srcOrd="0" destOrd="0" presId="urn:microsoft.com/office/officeart/2005/8/layout/funnel1"/>
    <dgm:cxn modelId="{98A841AD-F859-4946-83B0-C1EB645773A2}" type="presParOf" srcId="{3742C532-F5AA-4B80-9A66-40423EE892AD}" destId="{6BCEE29E-1941-4D4F-A657-4B34EF3B6BD8}" srcOrd="1" destOrd="0" presId="urn:microsoft.com/office/officeart/2005/8/layout/funnel1"/>
    <dgm:cxn modelId="{EF3F084D-2815-4C08-BF85-513A96DBC7F4}" type="presParOf" srcId="{3742C532-F5AA-4B80-9A66-40423EE892AD}" destId="{6BA5A13A-5688-47BA-92E9-CA21BDF44AC4}" srcOrd="2" destOrd="0" presId="urn:microsoft.com/office/officeart/2005/8/layout/funnel1"/>
    <dgm:cxn modelId="{15462035-38DB-4CA2-B759-BCB3794365A5}" type="presParOf" srcId="{3742C532-F5AA-4B80-9A66-40423EE892AD}" destId="{25A7F376-D5E8-4DB1-BFE5-D35399D4808F}" srcOrd="3" destOrd="0" presId="urn:microsoft.com/office/officeart/2005/8/layout/funnel1"/>
    <dgm:cxn modelId="{123331CF-D485-4643-9337-B2F2E7E840B3}" type="presParOf" srcId="{3742C532-F5AA-4B80-9A66-40423EE892AD}" destId="{2FE3D215-024E-448B-B6D4-1B88C3A15CA5}" srcOrd="4" destOrd="0" presId="urn:microsoft.com/office/officeart/2005/8/layout/funnel1"/>
    <dgm:cxn modelId="{0C423662-C90A-4AB3-9379-70F44A2F498B}" type="presParOf" srcId="{3742C532-F5AA-4B80-9A66-40423EE892AD}" destId="{DA322F88-3F88-4FF0-BA73-6335700E27B1}" srcOrd="5" destOrd="0" presId="urn:microsoft.com/office/officeart/2005/8/layout/funnel1"/>
    <dgm:cxn modelId="{A948560E-25BD-4C13-B5EC-A7A69391F155}" type="presParOf" srcId="{3742C532-F5AA-4B80-9A66-40423EE892AD}" destId="{D56941DA-5177-4CDD-9880-27F1BC5E436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C681B3-CEAD-462A-8D70-0A51F42A9E6D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12485D6-8BC7-4E5F-A964-F8FC78AAF1D2}">
      <dgm:prSet custT="1"/>
      <dgm:spPr/>
      <dgm:t>
        <a:bodyPr/>
        <a:lstStyle/>
        <a:p>
          <a:pPr algn="ctr" rtl="0"/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Собрание учредителей ЖСК, утверждение Устава ЖСК, регистрация ЖСК *</a:t>
          </a:r>
        </a:p>
      </dgm:t>
    </dgm:pt>
    <dgm:pt modelId="{0FBD7993-82F7-4B47-9F94-6EB2E97AC645}" type="parTrans" cxnId="{8EAEE1E3-C50E-47E1-97B8-DB6DCFBDDAC4}">
      <dgm:prSet/>
      <dgm:spPr/>
      <dgm:t>
        <a:bodyPr/>
        <a:lstStyle/>
        <a:p>
          <a:endParaRPr lang="ru-RU"/>
        </a:p>
      </dgm:t>
    </dgm:pt>
    <dgm:pt modelId="{ACFEE502-688A-4475-8656-7F4163EA991D}" type="sibTrans" cxnId="{8EAEE1E3-C50E-47E1-97B8-DB6DCFBDDAC4}">
      <dgm:prSet/>
      <dgm:spPr/>
      <dgm:t>
        <a:bodyPr/>
        <a:lstStyle/>
        <a:p>
          <a:endParaRPr lang="ru-RU"/>
        </a:p>
      </dgm:t>
    </dgm:pt>
    <dgm:pt modelId="{CB8811C7-68F0-45AD-85CE-FF14FF429467}">
      <dgm:prSet custT="1"/>
      <dgm:spPr/>
      <dgm:t>
        <a:bodyPr/>
        <a:lstStyle/>
        <a:p>
          <a:pPr algn="ctr" rtl="0"/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Подача заявления кооператива о передаче</a:t>
          </a:r>
        </a:p>
        <a:p>
          <a:pPr algn="ctr"/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земельного участка Фонда в безвозмездное срочное</a:t>
          </a:r>
        </a:p>
        <a:p>
          <a:pPr algn="ctr"/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пользование ЖСК</a:t>
          </a:r>
          <a:endParaRPr lang="ru-RU" sz="1050" dirty="0">
            <a:solidFill>
              <a:schemeClr val="accent1">
                <a:lumMod val="75000"/>
              </a:schemeClr>
            </a:solidFill>
          </a:endParaRPr>
        </a:p>
      </dgm:t>
    </dgm:pt>
    <dgm:pt modelId="{7B1BCD6C-F862-4AB6-BC85-8EBD8F565F9F}" type="parTrans" cxnId="{AFF1599D-1130-4A44-B3CD-CE19FCDDAC10}">
      <dgm:prSet/>
      <dgm:spPr/>
      <dgm:t>
        <a:bodyPr/>
        <a:lstStyle/>
        <a:p>
          <a:endParaRPr lang="ru-RU"/>
        </a:p>
      </dgm:t>
    </dgm:pt>
    <dgm:pt modelId="{462C6F3D-8CDF-4FDF-943A-62E884AB541F}" type="sibTrans" cxnId="{AFF1599D-1130-4A44-B3CD-CE19FCDDAC10}">
      <dgm:prSet/>
      <dgm:spPr/>
      <dgm:t>
        <a:bodyPr/>
        <a:lstStyle/>
        <a:p>
          <a:endParaRPr lang="ru-RU"/>
        </a:p>
      </dgm:t>
    </dgm:pt>
    <dgm:pt modelId="{92327642-2662-403E-AFEB-27F0F597EE31}">
      <dgm:prSet custT="1"/>
      <dgm:spPr/>
      <dgm:t>
        <a:bodyPr/>
        <a:lstStyle/>
        <a:p>
          <a:pPr algn="ctr" rtl="0"/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Заключение договора безвозмездного срочного пользования***</a:t>
          </a:r>
          <a:endParaRPr lang="ru-RU" sz="1050" dirty="0">
            <a:solidFill>
              <a:schemeClr val="accent1">
                <a:lumMod val="75000"/>
              </a:schemeClr>
            </a:solidFill>
          </a:endParaRPr>
        </a:p>
      </dgm:t>
    </dgm:pt>
    <dgm:pt modelId="{473418C4-436F-40C6-8A28-6CB0A7E0EDED}" type="parTrans" cxnId="{25802DA5-0399-4D32-B768-71532A8A7DC7}">
      <dgm:prSet/>
      <dgm:spPr/>
      <dgm:t>
        <a:bodyPr/>
        <a:lstStyle/>
        <a:p>
          <a:endParaRPr lang="ru-RU"/>
        </a:p>
      </dgm:t>
    </dgm:pt>
    <dgm:pt modelId="{11B835DC-2F51-4A25-ABD8-B3256DB62C99}" type="sibTrans" cxnId="{25802DA5-0399-4D32-B768-71532A8A7DC7}">
      <dgm:prSet/>
      <dgm:spPr/>
      <dgm:t>
        <a:bodyPr/>
        <a:lstStyle/>
        <a:p>
          <a:endParaRPr lang="ru-RU"/>
        </a:p>
      </dgm:t>
    </dgm:pt>
    <dgm:pt modelId="{57B8F33E-3594-411D-B3EB-15563FDBB67D}">
      <dgm:prSet custT="1"/>
      <dgm:spPr/>
      <dgm:t>
        <a:bodyPr/>
        <a:lstStyle/>
        <a:p>
          <a:pPr algn="ctr" rtl="0"/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Сбор суммы в размере 20% от суммы всех паевых взносов** в течение 3-х месяцев с даты принятия решения попечительского совета              Фонда «РЖС» о передаче земельного участка кооперативу</a:t>
          </a:r>
          <a:endParaRPr lang="ru-RU" sz="1050" dirty="0">
            <a:solidFill>
              <a:schemeClr val="accent1">
                <a:lumMod val="75000"/>
              </a:schemeClr>
            </a:solidFill>
          </a:endParaRPr>
        </a:p>
      </dgm:t>
    </dgm:pt>
    <dgm:pt modelId="{30FB3CBD-66C5-42AE-B459-4C581DF3DC18}" type="parTrans" cxnId="{81CCCF17-CB69-47B3-ADBA-88E156D64714}">
      <dgm:prSet/>
      <dgm:spPr/>
      <dgm:t>
        <a:bodyPr/>
        <a:lstStyle/>
        <a:p>
          <a:endParaRPr lang="ru-RU"/>
        </a:p>
      </dgm:t>
    </dgm:pt>
    <dgm:pt modelId="{4D394729-50A2-4830-A9F7-6F4C79BC7DDD}" type="sibTrans" cxnId="{81CCCF17-CB69-47B3-ADBA-88E156D64714}">
      <dgm:prSet/>
      <dgm:spPr/>
      <dgm:t>
        <a:bodyPr/>
        <a:lstStyle/>
        <a:p>
          <a:endParaRPr lang="ru-RU"/>
        </a:p>
      </dgm:t>
    </dgm:pt>
    <dgm:pt modelId="{712309CA-95F0-4350-BA96-C271FAB7CB90}">
      <dgm:prSet custT="1"/>
      <dgm:spPr/>
      <dgm:t>
        <a:bodyPr/>
        <a:lstStyle/>
        <a:p>
          <a:pPr algn="ctr" rtl="0"/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Отбор кооперативом проектировщика, технического заказчика, </a:t>
          </a:r>
          <a:r>
            <a:rPr lang="ru-RU" sz="1050" b="0" dirty="0" smtClean="0">
              <a:solidFill>
                <a:schemeClr val="accent1">
                  <a:lumMod val="75000"/>
                </a:schemeClr>
              </a:solidFill>
            </a:rPr>
            <a:t>подрядной организации </a:t>
          </a:r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****</a:t>
          </a:r>
          <a:endParaRPr lang="ru-RU" sz="1050" b="0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743A259B-DF84-4F69-B436-F2EA36732D7C}" type="parTrans" cxnId="{F068192D-8511-48E1-91FB-57E931A26844}">
      <dgm:prSet/>
      <dgm:spPr/>
      <dgm:t>
        <a:bodyPr/>
        <a:lstStyle/>
        <a:p>
          <a:endParaRPr lang="ru-RU"/>
        </a:p>
      </dgm:t>
    </dgm:pt>
    <dgm:pt modelId="{123123A0-C617-4509-8619-6193ECE0F78F}" type="sibTrans" cxnId="{F068192D-8511-48E1-91FB-57E931A26844}">
      <dgm:prSet/>
      <dgm:spPr/>
      <dgm:t>
        <a:bodyPr/>
        <a:lstStyle/>
        <a:p>
          <a:endParaRPr lang="ru-RU"/>
        </a:p>
      </dgm:t>
    </dgm:pt>
    <dgm:pt modelId="{B6D91F7D-3FA9-4B1E-A8EB-7AB9127DE5F6}">
      <dgm:prSet custT="1"/>
      <dgm:spPr/>
      <dgm:t>
        <a:bodyPr/>
        <a:lstStyle/>
        <a:p>
          <a:pPr algn="ctr" rtl="0"/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Принятие решения попечительского совета     Фонда «РЖС» о передаче земельного участка кооперативу</a:t>
          </a:r>
          <a:endParaRPr lang="ru-RU" sz="1050" dirty="0">
            <a:solidFill>
              <a:schemeClr val="accent1">
                <a:lumMod val="75000"/>
              </a:schemeClr>
            </a:solidFill>
          </a:endParaRPr>
        </a:p>
      </dgm:t>
    </dgm:pt>
    <dgm:pt modelId="{A66E23FD-EA2B-457D-981D-1CD97283D6FF}" type="parTrans" cxnId="{B63C1427-1ADF-4D24-83B3-54EDC72D3BE1}">
      <dgm:prSet/>
      <dgm:spPr/>
      <dgm:t>
        <a:bodyPr/>
        <a:lstStyle/>
        <a:p>
          <a:endParaRPr lang="ru-RU"/>
        </a:p>
      </dgm:t>
    </dgm:pt>
    <dgm:pt modelId="{D67B0B67-BC3B-4AB6-B771-498BE609DD7E}" type="sibTrans" cxnId="{B63C1427-1ADF-4D24-83B3-54EDC72D3BE1}">
      <dgm:prSet/>
      <dgm:spPr/>
      <dgm:t>
        <a:bodyPr/>
        <a:lstStyle/>
        <a:p>
          <a:endParaRPr lang="ru-RU"/>
        </a:p>
      </dgm:t>
    </dgm:pt>
    <dgm:pt modelId="{7FE03D81-0BF0-43C3-9CD4-7840C3270601}">
      <dgm:prSet custT="1"/>
      <dgm:spPr/>
      <dgm:t>
        <a:bodyPr/>
        <a:lstStyle/>
        <a:p>
          <a:pPr algn="ctr" rtl="0"/>
          <a:r>
            <a:rPr lang="ru-RU" sz="1050" dirty="0" smtClean="0">
              <a:solidFill>
                <a:schemeClr val="accent1">
                  <a:lumMod val="75000"/>
                </a:schemeClr>
              </a:solidFill>
            </a:rPr>
            <a:t>Утверждение списков и направление в Фонд «РЖС» ходатайства, утверждение правлением Фонда «РЖС» результатов рассмотрения ходатайства </a:t>
          </a:r>
          <a:endParaRPr lang="ru-RU" sz="1050" dirty="0">
            <a:solidFill>
              <a:schemeClr val="accent1">
                <a:lumMod val="75000"/>
              </a:schemeClr>
            </a:solidFill>
          </a:endParaRPr>
        </a:p>
      </dgm:t>
    </dgm:pt>
    <dgm:pt modelId="{F257844F-41ED-4F5E-851C-501DE29FA46C}" type="parTrans" cxnId="{DD86C07C-B048-4661-9F07-8F200EB3971C}">
      <dgm:prSet/>
      <dgm:spPr/>
      <dgm:t>
        <a:bodyPr/>
        <a:lstStyle/>
        <a:p>
          <a:endParaRPr lang="ru-RU"/>
        </a:p>
      </dgm:t>
    </dgm:pt>
    <dgm:pt modelId="{F5A30ED6-206D-49D3-A225-12164818D09E}" type="sibTrans" cxnId="{DD86C07C-B048-4661-9F07-8F200EB3971C}">
      <dgm:prSet/>
      <dgm:spPr/>
      <dgm:t>
        <a:bodyPr/>
        <a:lstStyle/>
        <a:p>
          <a:endParaRPr lang="ru-RU"/>
        </a:p>
      </dgm:t>
    </dgm:pt>
    <dgm:pt modelId="{8C538146-70B8-44EC-AA00-C78C6FAFC44C}" type="pres">
      <dgm:prSet presAssocID="{94C681B3-CEAD-462A-8D70-0A51F42A9E6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0B6AC-3581-4F76-B440-F26240DE9EAF}" type="pres">
      <dgm:prSet presAssocID="{94C681B3-CEAD-462A-8D70-0A51F42A9E6D}" presName="arrow" presStyleLbl="bgShp" presStyleIdx="0" presStyleCnt="1"/>
      <dgm:spPr/>
      <dgm:t>
        <a:bodyPr/>
        <a:lstStyle/>
        <a:p>
          <a:endParaRPr lang="ru-RU"/>
        </a:p>
      </dgm:t>
    </dgm:pt>
    <dgm:pt modelId="{7A875192-B3D7-4662-85A8-774F26D2E350}" type="pres">
      <dgm:prSet presAssocID="{94C681B3-CEAD-462A-8D70-0A51F42A9E6D}" presName="linearProcess" presStyleCnt="0"/>
      <dgm:spPr/>
      <dgm:t>
        <a:bodyPr/>
        <a:lstStyle/>
        <a:p>
          <a:endParaRPr lang="ru-RU"/>
        </a:p>
      </dgm:t>
    </dgm:pt>
    <dgm:pt modelId="{6A32351A-F3DC-4C9B-A3FF-01E4BB306C37}" type="pres">
      <dgm:prSet presAssocID="{7FE03D81-0BF0-43C3-9CD4-7840C3270601}" presName="textNode" presStyleLbl="node1" presStyleIdx="0" presStyleCnt="7" custScaleX="39845" custScaleY="137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60934-C4CD-4A48-82F2-08F45036C208}" type="pres">
      <dgm:prSet presAssocID="{F5A30ED6-206D-49D3-A225-12164818D09E}" presName="sibTrans" presStyleCnt="0"/>
      <dgm:spPr/>
    </dgm:pt>
    <dgm:pt modelId="{841E9EF1-C7BD-434B-8A0C-41BE09A58686}" type="pres">
      <dgm:prSet presAssocID="{A12485D6-8BC7-4E5F-A964-F8FC78AAF1D2}" presName="textNode" presStyleLbl="node1" presStyleIdx="1" presStyleCnt="7" custScaleX="39845" custScaleY="137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A00BD-C1CD-41E4-944B-359F1A8A8588}" type="pres">
      <dgm:prSet presAssocID="{ACFEE502-688A-4475-8656-7F4163EA991D}" presName="sibTrans" presStyleCnt="0"/>
      <dgm:spPr/>
      <dgm:t>
        <a:bodyPr/>
        <a:lstStyle/>
        <a:p>
          <a:endParaRPr lang="ru-RU"/>
        </a:p>
      </dgm:t>
    </dgm:pt>
    <dgm:pt modelId="{CCB57BAB-8563-42F0-8512-4E7419070284}" type="pres">
      <dgm:prSet presAssocID="{CB8811C7-68F0-45AD-85CE-FF14FF429467}" presName="textNode" presStyleLbl="node1" presStyleIdx="2" presStyleCnt="7" custScaleX="39845" custScaleY="137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EC912-BB7B-483E-B3ED-57F7A87A18BE}" type="pres">
      <dgm:prSet presAssocID="{462C6F3D-8CDF-4FDF-943A-62E884AB541F}" presName="sibTrans" presStyleCnt="0"/>
      <dgm:spPr/>
      <dgm:t>
        <a:bodyPr/>
        <a:lstStyle/>
        <a:p>
          <a:endParaRPr lang="ru-RU"/>
        </a:p>
      </dgm:t>
    </dgm:pt>
    <dgm:pt modelId="{9DDBB7B0-1E2F-445F-B294-4D628400983D}" type="pres">
      <dgm:prSet presAssocID="{B6D91F7D-3FA9-4B1E-A8EB-7AB9127DE5F6}" presName="textNode" presStyleLbl="node1" presStyleIdx="3" presStyleCnt="7" custScaleX="39845" custScaleY="137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E4F63-2748-4558-9E4E-BF5F61910A94}" type="pres">
      <dgm:prSet presAssocID="{D67B0B67-BC3B-4AB6-B771-498BE609DD7E}" presName="sibTrans" presStyleCnt="0"/>
      <dgm:spPr/>
    </dgm:pt>
    <dgm:pt modelId="{0EF45D2A-85EC-4736-9432-02337CB46522}" type="pres">
      <dgm:prSet presAssocID="{57B8F33E-3594-411D-B3EB-15563FDBB67D}" presName="textNode" presStyleLbl="node1" presStyleIdx="4" presStyleCnt="7" custScaleX="39845" custScaleY="137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67F8A-52BB-43E7-AF55-D09375968347}" type="pres">
      <dgm:prSet presAssocID="{4D394729-50A2-4830-A9F7-6F4C79BC7DDD}" presName="sibTrans" presStyleCnt="0"/>
      <dgm:spPr/>
      <dgm:t>
        <a:bodyPr/>
        <a:lstStyle/>
        <a:p>
          <a:endParaRPr lang="ru-RU"/>
        </a:p>
      </dgm:t>
    </dgm:pt>
    <dgm:pt modelId="{C08FA582-9339-4EA7-9F22-48F71891CC1F}" type="pres">
      <dgm:prSet presAssocID="{92327642-2662-403E-AFEB-27F0F597EE31}" presName="textNode" presStyleLbl="node1" presStyleIdx="5" presStyleCnt="7" custScaleX="44268" custScaleY="137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C33AF-BA3A-46AD-87E5-C0EE936ACA3A}" type="pres">
      <dgm:prSet presAssocID="{11B835DC-2F51-4A25-ABD8-B3256DB62C99}" presName="sibTrans" presStyleCnt="0"/>
      <dgm:spPr/>
      <dgm:t>
        <a:bodyPr/>
        <a:lstStyle/>
        <a:p>
          <a:endParaRPr lang="ru-RU"/>
        </a:p>
      </dgm:t>
    </dgm:pt>
    <dgm:pt modelId="{38FF6B0C-B64E-4109-883A-8957F620BBC6}" type="pres">
      <dgm:prSet presAssocID="{712309CA-95F0-4350-BA96-C271FAB7CB90}" presName="textNode" presStyleLbl="node1" presStyleIdx="6" presStyleCnt="7" custScaleX="39845" custScaleY="137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D400E0-E11E-422D-82F8-2AF362D4FF61}" type="presOf" srcId="{712309CA-95F0-4350-BA96-C271FAB7CB90}" destId="{38FF6B0C-B64E-4109-883A-8957F620BBC6}" srcOrd="0" destOrd="0" presId="urn:microsoft.com/office/officeart/2005/8/layout/hProcess9"/>
    <dgm:cxn modelId="{AFF1599D-1130-4A44-B3CD-CE19FCDDAC10}" srcId="{94C681B3-CEAD-462A-8D70-0A51F42A9E6D}" destId="{CB8811C7-68F0-45AD-85CE-FF14FF429467}" srcOrd="2" destOrd="0" parTransId="{7B1BCD6C-F862-4AB6-BC85-8EBD8F565F9F}" sibTransId="{462C6F3D-8CDF-4FDF-943A-62E884AB541F}"/>
    <dgm:cxn modelId="{25802DA5-0399-4D32-B768-71532A8A7DC7}" srcId="{94C681B3-CEAD-462A-8D70-0A51F42A9E6D}" destId="{92327642-2662-403E-AFEB-27F0F597EE31}" srcOrd="5" destOrd="0" parTransId="{473418C4-436F-40C6-8A28-6CB0A7E0EDED}" sibTransId="{11B835DC-2F51-4A25-ABD8-B3256DB62C99}"/>
    <dgm:cxn modelId="{D69AF63E-175F-4DBC-93D9-D4E3AFF1FA5A}" type="presOf" srcId="{94C681B3-CEAD-462A-8D70-0A51F42A9E6D}" destId="{8C538146-70B8-44EC-AA00-C78C6FAFC44C}" srcOrd="0" destOrd="0" presId="urn:microsoft.com/office/officeart/2005/8/layout/hProcess9"/>
    <dgm:cxn modelId="{ACC11697-2B92-4E11-BCE1-27F9E9A2278C}" type="presOf" srcId="{A12485D6-8BC7-4E5F-A964-F8FC78AAF1D2}" destId="{841E9EF1-C7BD-434B-8A0C-41BE09A58686}" srcOrd="0" destOrd="0" presId="urn:microsoft.com/office/officeart/2005/8/layout/hProcess9"/>
    <dgm:cxn modelId="{D1F37AB4-EE65-4296-A8E1-6E6A5F18A2E9}" type="presOf" srcId="{CB8811C7-68F0-45AD-85CE-FF14FF429467}" destId="{CCB57BAB-8563-42F0-8512-4E7419070284}" srcOrd="0" destOrd="0" presId="urn:microsoft.com/office/officeart/2005/8/layout/hProcess9"/>
    <dgm:cxn modelId="{6CB98F4C-64DC-44F1-B7E0-56549F46AB7C}" type="presOf" srcId="{7FE03D81-0BF0-43C3-9CD4-7840C3270601}" destId="{6A32351A-F3DC-4C9B-A3FF-01E4BB306C37}" srcOrd="0" destOrd="0" presId="urn:microsoft.com/office/officeart/2005/8/layout/hProcess9"/>
    <dgm:cxn modelId="{F068192D-8511-48E1-91FB-57E931A26844}" srcId="{94C681B3-CEAD-462A-8D70-0A51F42A9E6D}" destId="{712309CA-95F0-4350-BA96-C271FAB7CB90}" srcOrd="6" destOrd="0" parTransId="{743A259B-DF84-4F69-B436-F2EA36732D7C}" sibTransId="{123123A0-C617-4509-8619-6193ECE0F78F}"/>
    <dgm:cxn modelId="{17016C26-B665-44A9-A336-6AAEAE359D92}" type="presOf" srcId="{B6D91F7D-3FA9-4B1E-A8EB-7AB9127DE5F6}" destId="{9DDBB7B0-1E2F-445F-B294-4D628400983D}" srcOrd="0" destOrd="0" presId="urn:microsoft.com/office/officeart/2005/8/layout/hProcess9"/>
    <dgm:cxn modelId="{7255C577-7340-44BC-958E-5DC65C48EF13}" type="presOf" srcId="{57B8F33E-3594-411D-B3EB-15563FDBB67D}" destId="{0EF45D2A-85EC-4736-9432-02337CB46522}" srcOrd="0" destOrd="0" presId="urn:microsoft.com/office/officeart/2005/8/layout/hProcess9"/>
    <dgm:cxn modelId="{B63C1427-1ADF-4D24-83B3-54EDC72D3BE1}" srcId="{94C681B3-CEAD-462A-8D70-0A51F42A9E6D}" destId="{B6D91F7D-3FA9-4B1E-A8EB-7AB9127DE5F6}" srcOrd="3" destOrd="0" parTransId="{A66E23FD-EA2B-457D-981D-1CD97283D6FF}" sibTransId="{D67B0B67-BC3B-4AB6-B771-498BE609DD7E}"/>
    <dgm:cxn modelId="{81CCCF17-CB69-47B3-ADBA-88E156D64714}" srcId="{94C681B3-CEAD-462A-8D70-0A51F42A9E6D}" destId="{57B8F33E-3594-411D-B3EB-15563FDBB67D}" srcOrd="4" destOrd="0" parTransId="{30FB3CBD-66C5-42AE-B459-4C581DF3DC18}" sibTransId="{4D394729-50A2-4830-A9F7-6F4C79BC7DDD}"/>
    <dgm:cxn modelId="{DD86C07C-B048-4661-9F07-8F200EB3971C}" srcId="{94C681B3-CEAD-462A-8D70-0A51F42A9E6D}" destId="{7FE03D81-0BF0-43C3-9CD4-7840C3270601}" srcOrd="0" destOrd="0" parTransId="{F257844F-41ED-4F5E-851C-501DE29FA46C}" sibTransId="{F5A30ED6-206D-49D3-A225-12164818D09E}"/>
    <dgm:cxn modelId="{8EAEE1E3-C50E-47E1-97B8-DB6DCFBDDAC4}" srcId="{94C681B3-CEAD-462A-8D70-0A51F42A9E6D}" destId="{A12485D6-8BC7-4E5F-A964-F8FC78AAF1D2}" srcOrd="1" destOrd="0" parTransId="{0FBD7993-82F7-4B47-9F94-6EB2E97AC645}" sibTransId="{ACFEE502-688A-4475-8656-7F4163EA991D}"/>
    <dgm:cxn modelId="{36075FD6-A6AD-4C91-BBA7-AE031C146A81}" type="presOf" srcId="{92327642-2662-403E-AFEB-27F0F597EE31}" destId="{C08FA582-9339-4EA7-9F22-48F71891CC1F}" srcOrd="0" destOrd="0" presId="urn:microsoft.com/office/officeart/2005/8/layout/hProcess9"/>
    <dgm:cxn modelId="{E587595C-5AA1-4F5F-99E8-09F97E442273}" type="presParOf" srcId="{8C538146-70B8-44EC-AA00-C78C6FAFC44C}" destId="{D670B6AC-3581-4F76-B440-F26240DE9EAF}" srcOrd="0" destOrd="0" presId="urn:microsoft.com/office/officeart/2005/8/layout/hProcess9"/>
    <dgm:cxn modelId="{AAB12A5D-1DBE-450D-8326-9F76154B2676}" type="presParOf" srcId="{8C538146-70B8-44EC-AA00-C78C6FAFC44C}" destId="{7A875192-B3D7-4662-85A8-774F26D2E350}" srcOrd="1" destOrd="0" presId="urn:microsoft.com/office/officeart/2005/8/layout/hProcess9"/>
    <dgm:cxn modelId="{2E84554E-A04B-44E3-8846-2391372F970A}" type="presParOf" srcId="{7A875192-B3D7-4662-85A8-774F26D2E350}" destId="{6A32351A-F3DC-4C9B-A3FF-01E4BB306C37}" srcOrd="0" destOrd="0" presId="urn:microsoft.com/office/officeart/2005/8/layout/hProcess9"/>
    <dgm:cxn modelId="{034C8531-77CE-4509-BA40-2F0A1B20FA53}" type="presParOf" srcId="{7A875192-B3D7-4662-85A8-774F26D2E350}" destId="{0FD60934-C4CD-4A48-82F2-08F45036C208}" srcOrd="1" destOrd="0" presId="urn:microsoft.com/office/officeart/2005/8/layout/hProcess9"/>
    <dgm:cxn modelId="{0CC1A26E-7D22-45F1-AAF6-816B498F5665}" type="presParOf" srcId="{7A875192-B3D7-4662-85A8-774F26D2E350}" destId="{841E9EF1-C7BD-434B-8A0C-41BE09A58686}" srcOrd="2" destOrd="0" presId="urn:microsoft.com/office/officeart/2005/8/layout/hProcess9"/>
    <dgm:cxn modelId="{F4FB3395-67B5-44C2-AB43-982F8D060021}" type="presParOf" srcId="{7A875192-B3D7-4662-85A8-774F26D2E350}" destId="{FD6A00BD-C1CD-41E4-944B-359F1A8A8588}" srcOrd="3" destOrd="0" presId="urn:microsoft.com/office/officeart/2005/8/layout/hProcess9"/>
    <dgm:cxn modelId="{1A129E05-F1B3-4D12-8A20-43907EE4389F}" type="presParOf" srcId="{7A875192-B3D7-4662-85A8-774F26D2E350}" destId="{CCB57BAB-8563-42F0-8512-4E7419070284}" srcOrd="4" destOrd="0" presId="urn:microsoft.com/office/officeart/2005/8/layout/hProcess9"/>
    <dgm:cxn modelId="{57020CB0-13E3-4B4E-9665-946F5BB67538}" type="presParOf" srcId="{7A875192-B3D7-4662-85A8-774F26D2E350}" destId="{B2EEC912-BB7B-483E-B3ED-57F7A87A18BE}" srcOrd="5" destOrd="0" presId="urn:microsoft.com/office/officeart/2005/8/layout/hProcess9"/>
    <dgm:cxn modelId="{79611359-72DE-4C92-B879-1C47BBE6D5DA}" type="presParOf" srcId="{7A875192-B3D7-4662-85A8-774F26D2E350}" destId="{9DDBB7B0-1E2F-445F-B294-4D628400983D}" srcOrd="6" destOrd="0" presId="urn:microsoft.com/office/officeart/2005/8/layout/hProcess9"/>
    <dgm:cxn modelId="{4796C3D5-B546-4CCE-8A0C-A655DA4C8EAA}" type="presParOf" srcId="{7A875192-B3D7-4662-85A8-774F26D2E350}" destId="{BEEE4F63-2748-4558-9E4E-BF5F61910A94}" srcOrd="7" destOrd="0" presId="urn:microsoft.com/office/officeart/2005/8/layout/hProcess9"/>
    <dgm:cxn modelId="{6417136C-86F8-4584-92AC-A58DE5DDF642}" type="presParOf" srcId="{7A875192-B3D7-4662-85A8-774F26D2E350}" destId="{0EF45D2A-85EC-4736-9432-02337CB46522}" srcOrd="8" destOrd="0" presId="urn:microsoft.com/office/officeart/2005/8/layout/hProcess9"/>
    <dgm:cxn modelId="{FEB97323-5064-4784-A8FD-BEB6E1852901}" type="presParOf" srcId="{7A875192-B3D7-4662-85A8-774F26D2E350}" destId="{99D67F8A-52BB-43E7-AF55-D09375968347}" srcOrd="9" destOrd="0" presId="urn:microsoft.com/office/officeart/2005/8/layout/hProcess9"/>
    <dgm:cxn modelId="{55F1D199-C88B-4831-B7E9-F833ECB697BC}" type="presParOf" srcId="{7A875192-B3D7-4662-85A8-774F26D2E350}" destId="{C08FA582-9339-4EA7-9F22-48F71891CC1F}" srcOrd="10" destOrd="0" presId="urn:microsoft.com/office/officeart/2005/8/layout/hProcess9"/>
    <dgm:cxn modelId="{3EAF7571-656E-4E9B-A3E4-ED1C17531617}" type="presParOf" srcId="{7A875192-B3D7-4662-85A8-774F26D2E350}" destId="{99BC33AF-BA3A-46AD-87E5-C0EE936ACA3A}" srcOrd="11" destOrd="0" presId="urn:microsoft.com/office/officeart/2005/8/layout/hProcess9"/>
    <dgm:cxn modelId="{96017C24-964A-490C-B56D-731DF8B61B25}" type="presParOf" srcId="{7A875192-B3D7-4662-85A8-774F26D2E350}" destId="{38FF6B0C-B64E-4109-883A-8957F620BBC6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B2302E-C371-4668-96A9-42ED107A766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6F53FBB-E25B-46D5-8B16-8E724A7190C9}">
      <dgm:prSet custT="1"/>
      <dgm:spPr/>
      <dgm:t>
        <a:bodyPr/>
        <a:lstStyle/>
        <a:p>
          <a:pPr rtl="0"/>
          <a:r>
            <a:rPr kumimoji="1" lang="ru-RU" sz="1200" dirty="0" smtClean="0"/>
            <a:t>Федеральный закон от 24.07.2008 № 161-ФЗ «О содействии развитию</a:t>
          </a:r>
          <a:r>
            <a:rPr kumimoji="1" lang="en-US" sz="1200" dirty="0" smtClean="0"/>
            <a:t> </a:t>
          </a:r>
          <a:r>
            <a:rPr kumimoji="1" lang="ru-RU" sz="1200" dirty="0" smtClean="0"/>
            <a:t>жилищного строительства»</a:t>
          </a:r>
          <a:endParaRPr lang="ru-RU" sz="1200" dirty="0"/>
        </a:p>
      </dgm:t>
    </dgm:pt>
    <dgm:pt modelId="{6C1E4A23-E570-4B35-B849-482F0EC656FA}" type="parTrans" cxnId="{0411AC38-2356-4C12-B884-4F906D1522EE}">
      <dgm:prSet/>
      <dgm:spPr/>
      <dgm:t>
        <a:bodyPr/>
        <a:lstStyle/>
        <a:p>
          <a:endParaRPr lang="ru-RU"/>
        </a:p>
      </dgm:t>
    </dgm:pt>
    <dgm:pt modelId="{C3634F91-8C59-4371-AE64-E08619709EB5}" type="sibTrans" cxnId="{0411AC38-2356-4C12-B884-4F906D1522EE}">
      <dgm:prSet/>
      <dgm:spPr/>
      <dgm:t>
        <a:bodyPr/>
        <a:lstStyle/>
        <a:p>
          <a:endParaRPr lang="ru-RU"/>
        </a:p>
      </dgm:t>
    </dgm:pt>
    <dgm:pt modelId="{C4446A5D-8B77-43FF-911F-530F67F1809E}">
      <dgm:prSet custT="1"/>
      <dgm:spPr/>
      <dgm:t>
        <a:bodyPr/>
        <a:lstStyle/>
        <a:p>
          <a:pPr rtl="0"/>
          <a:r>
            <a:rPr lang="ru-RU" sz="1200" dirty="0" smtClean="0"/>
            <a:t>Приказ Минрегиона России от 28.06.2010 № 303  «Об утверждении Методических рекомендаций по отнесению жилых помещений к жилью экономического класса»</a:t>
          </a:r>
          <a:endParaRPr lang="ru-RU" sz="1200" dirty="0"/>
        </a:p>
      </dgm:t>
    </dgm:pt>
    <dgm:pt modelId="{897B99AA-E84E-49FE-B19C-358D958BF593}" type="parTrans" cxnId="{F9D1B159-61DA-415F-B19A-58CC33B51596}">
      <dgm:prSet/>
      <dgm:spPr/>
      <dgm:t>
        <a:bodyPr/>
        <a:lstStyle/>
        <a:p>
          <a:endParaRPr lang="ru-RU"/>
        </a:p>
      </dgm:t>
    </dgm:pt>
    <dgm:pt modelId="{D938D4B4-83BD-4759-8B98-2505FAD52891}" type="sibTrans" cxnId="{F9D1B159-61DA-415F-B19A-58CC33B51596}">
      <dgm:prSet/>
      <dgm:spPr/>
      <dgm:t>
        <a:bodyPr/>
        <a:lstStyle/>
        <a:p>
          <a:endParaRPr lang="ru-RU"/>
        </a:p>
      </dgm:t>
    </dgm:pt>
    <dgm:pt modelId="{C5BE8050-8998-4AA9-B483-2EBEAAB8B199}">
      <dgm:prSet custT="1"/>
      <dgm:spPr/>
      <dgm:t>
        <a:bodyPr/>
        <a:lstStyle/>
        <a:p>
          <a:pPr rtl="0"/>
          <a:r>
            <a:rPr lang="ru-RU" sz="1200" dirty="0" smtClean="0"/>
            <a:t>Постановление Правительства Российской Федерации от 09.02.2012 № 108 об утверждении перечня отдельных категорий граждан, которые могут быть приняты в члены кооперативов</a:t>
          </a:r>
          <a:endParaRPr lang="ru-RU" sz="1200" dirty="0"/>
        </a:p>
      </dgm:t>
    </dgm:pt>
    <dgm:pt modelId="{7CA0D9EB-80AE-464E-8F81-F3C0E570ED6A}" type="parTrans" cxnId="{6F3A6D95-7FCE-491C-A2EF-7BE67F5A83C5}">
      <dgm:prSet/>
      <dgm:spPr/>
      <dgm:t>
        <a:bodyPr/>
        <a:lstStyle/>
        <a:p>
          <a:endParaRPr lang="ru-RU"/>
        </a:p>
      </dgm:t>
    </dgm:pt>
    <dgm:pt modelId="{79EB92FB-0DD0-4552-B39E-94B35E743449}" type="sibTrans" cxnId="{6F3A6D95-7FCE-491C-A2EF-7BE67F5A83C5}">
      <dgm:prSet/>
      <dgm:spPr/>
      <dgm:t>
        <a:bodyPr/>
        <a:lstStyle/>
        <a:p>
          <a:endParaRPr lang="ru-RU"/>
        </a:p>
      </dgm:t>
    </dgm:pt>
    <dgm:pt modelId="{949F1DB2-BDD6-46B5-A2C3-A4383440C40F}">
      <dgm:prSet custT="1"/>
      <dgm:spPr/>
      <dgm:t>
        <a:bodyPr/>
        <a:lstStyle/>
        <a:p>
          <a:pPr rtl="0"/>
          <a:r>
            <a:rPr lang="ru-RU" sz="1200" dirty="0" smtClean="0"/>
            <a:t>Порядок рассмотрения Фондом «РЖС» ходатайств, утвержденный попечительским советом  Фонда «РЖС», (протокол от 14.03.2012 № 61) (</a:t>
          </a:r>
          <a:r>
            <a:rPr lang="en-US" sz="1200" dirty="0" smtClean="0">
              <a:hlinkClick xmlns:r="http://schemas.openxmlformats.org/officeDocument/2006/relationships" r:id="rId1"/>
            </a:rPr>
            <a:t>http://www.fondrgs.ru/files/docs/cooperation/cooperation.pdf</a:t>
          </a:r>
          <a:r>
            <a:rPr lang="ru-RU" sz="1200" dirty="0" smtClean="0"/>
            <a:t>)</a:t>
          </a:r>
          <a:endParaRPr lang="ru-RU" sz="1200" dirty="0"/>
        </a:p>
      </dgm:t>
    </dgm:pt>
    <dgm:pt modelId="{0EA90E7B-7BF5-4ADE-AA35-7C312787468F}" type="parTrans" cxnId="{A91A3AED-1B2E-426F-BF69-4C96F33469D9}">
      <dgm:prSet/>
      <dgm:spPr/>
      <dgm:t>
        <a:bodyPr/>
        <a:lstStyle/>
        <a:p>
          <a:endParaRPr lang="ru-RU"/>
        </a:p>
      </dgm:t>
    </dgm:pt>
    <dgm:pt modelId="{E955E5B0-D37B-433F-86B0-B2F434812D34}" type="sibTrans" cxnId="{A91A3AED-1B2E-426F-BF69-4C96F33469D9}">
      <dgm:prSet/>
      <dgm:spPr/>
      <dgm:t>
        <a:bodyPr/>
        <a:lstStyle/>
        <a:p>
          <a:endParaRPr lang="ru-RU"/>
        </a:p>
      </dgm:t>
    </dgm:pt>
    <dgm:pt modelId="{877457FF-EF93-4522-ADB5-B3B27E4AB12E}">
      <dgm:prSet custT="1"/>
      <dgm:spPr/>
      <dgm:t>
        <a:bodyPr/>
        <a:lstStyle/>
        <a:p>
          <a:pPr rtl="0"/>
          <a:r>
            <a:rPr lang="ru-RU" sz="1200" dirty="0" smtClean="0"/>
            <a:t>Постановление Правительства Российской Федерации от 06.06.2012 № 558 об утверждении типового устава жилищно-строительных кооперативов</a:t>
          </a:r>
          <a:endParaRPr lang="ru-RU" sz="1200" dirty="0"/>
        </a:p>
      </dgm:t>
    </dgm:pt>
    <dgm:pt modelId="{CB949D5B-3C13-4B4B-9410-03B0AE329DC8}" type="parTrans" cxnId="{EA4E0BEF-C4CB-45A7-898F-94C570E2451C}">
      <dgm:prSet/>
      <dgm:spPr/>
      <dgm:t>
        <a:bodyPr/>
        <a:lstStyle/>
        <a:p>
          <a:endParaRPr lang="ru-RU"/>
        </a:p>
      </dgm:t>
    </dgm:pt>
    <dgm:pt modelId="{996751DE-FE8A-4BBA-910C-B316C8A81AC2}" type="sibTrans" cxnId="{EA4E0BEF-C4CB-45A7-898F-94C570E2451C}">
      <dgm:prSet/>
      <dgm:spPr/>
      <dgm:t>
        <a:bodyPr/>
        <a:lstStyle/>
        <a:p>
          <a:endParaRPr lang="ru-RU"/>
        </a:p>
      </dgm:t>
    </dgm:pt>
    <dgm:pt modelId="{7C025B9E-645C-46EE-AD88-C6C26C572194}">
      <dgm:prSet custT="1"/>
      <dgm:spPr/>
      <dgm:t>
        <a:bodyPr/>
        <a:lstStyle/>
        <a:p>
          <a:pPr rtl="0"/>
          <a:r>
            <a:rPr kumimoji="1" lang="ru-RU" sz="1200" dirty="0" smtClean="0"/>
            <a:t>Приказ </a:t>
          </a:r>
          <a:r>
            <a:rPr kumimoji="1" lang="ru-RU" sz="1200" dirty="0" err="1" smtClean="0"/>
            <a:t>Минобрнауки</a:t>
          </a:r>
          <a:r>
            <a:rPr kumimoji="1" lang="ru-RU" sz="1200" dirty="0" smtClean="0"/>
            <a:t> России от 13.06.2012 N 481</a:t>
          </a:r>
        </a:p>
        <a:p>
          <a:r>
            <a:rPr kumimoji="1" lang="ru-RU" sz="1200" dirty="0" smtClean="0"/>
            <a:t>«Об утверждении Правил формирования списка граждан, имеющих право быть принятыми в члены жилищно-строительных кооперативов, создаваемых в целях обеспечения граждан жильем в соответствии с Федеральным законом от 24 июля 2008 г. N 161-ФЗ «О содействии развитию жилищного строительства»</a:t>
          </a:r>
        </a:p>
      </dgm:t>
    </dgm:pt>
    <dgm:pt modelId="{559A660F-F717-4B4B-A7D2-8CFC9093F647}" type="sibTrans" cxnId="{24421FEC-DD1A-4FAA-9F97-811AF148257B}">
      <dgm:prSet/>
      <dgm:spPr/>
      <dgm:t>
        <a:bodyPr/>
        <a:lstStyle/>
        <a:p>
          <a:endParaRPr lang="ru-RU"/>
        </a:p>
      </dgm:t>
    </dgm:pt>
    <dgm:pt modelId="{7A55460C-C3B0-4AEC-A22C-31717245774A}" type="parTrans" cxnId="{24421FEC-DD1A-4FAA-9F97-811AF148257B}">
      <dgm:prSet/>
      <dgm:spPr/>
      <dgm:t>
        <a:bodyPr/>
        <a:lstStyle/>
        <a:p>
          <a:endParaRPr lang="ru-RU"/>
        </a:p>
      </dgm:t>
    </dgm:pt>
    <dgm:pt modelId="{DCE4A7AE-6487-4610-976D-26E976C69A13}">
      <dgm:prSet custT="1"/>
      <dgm:spPr/>
      <dgm:t>
        <a:bodyPr/>
        <a:lstStyle/>
        <a:p>
          <a:pPr rtl="0"/>
          <a:r>
            <a:rPr lang="ru-RU" sz="1200" dirty="0" smtClean="0"/>
            <a:t>Приказ Минстроя России от 10.01.2014 N 7/</a:t>
          </a:r>
          <a:r>
            <a:rPr lang="ru-RU" sz="1200" dirty="0" err="1" smtClean="0"/>
            <a:t>пр</a:t>
          </a:r>
          <a:r>
            <a:rPr lang="ru-RU" sz="1200" dirty="0" smtClean="0"/>
            <a:t/>
          </a:r>
          <a:br>
            <a:rPr lang="ru-RU" sz="1200" dirty="0" smtClean="0"/>
          </a:br>
          <a:r>
            <a:rPr lang="ru-RU" sz="1200" dirty="0" smtClean="0"/>
            <a:t>"О нормативе стоимости одного квадратного метра общей площади жилого помещения по Российской Федерации на первое полугодие 2014 года и показателях средней рыночной стоимости одного квадратного метра общей площади жилого помещения по субъектам Российской Федерации на I квартал 2014 года"</a:t>
          </a:r>
          <a:endParaRPr lang="ru-RU" sz="1200" dirty="0"/>
        </a:p>
      </dgm:t>
    </dgm:pt>
    <dgm:pt modelId="{95F370AF-7DDC-4624-A5F5-5A8D07BF7BA1}" type="parTrans" cxnId="{F83558D9-8DC3-446F-A794-CD1152371D27}">
      <dgm:prSet/>
      <dgm:spPr/>
      <dgm:t>
        <a:bodyPr/>
        <a:lstStyle/>
        <a:p>
          <a:endParaRPr lang="ru-RU"/>
        </a:p>
      </dgm:t>
    </dgm:pt>
    <dgm:pt modelId="{63FBC9B3-B7A7-4C71-BD7C-0828772D9C34}" type="sibTrans" cxnId="{F83558D9-8DC3-446F-A794-CD1152371D27}">
      <dgm:prSet/>
      <dgm:spPr/>
      <dgm:t>
        <a:bodyPr/>
        <a:lstStyle/>
        <a:p>
          <a:endParaRPr lang="ru-RU"/>
        </a:p>
      </dgm:t>
    </dgm:pt>
    <dgm:pt modelId="{708996E9-A521-48D0-9845-2A2D3817840F}" type="pres">
      <dgm:prSet presAssocID="{BFB2302E-C371-4668-96A9-42ED107A76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26265-B46A-4B56-8ECF-43A7A512F98B}" type="pres">
      <dgm:prSet presAssocID="{16F53FBB-E25B-46D5-8B16-8E724A7190C9}" presName="parentText" presStyleLbl="node1" presStyleIdx="0" presStyleCnt="7" custScaleY="40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4B1FA-CADF-4BB0-BCAB-934DF73EBE59}" type="pres">
      <dgm:prSet presAssocID="{C3634F91-8C59-4371-AE64-E08619709EB5}" presName="spacer" presStyleCnt="0"/>
      <dgm:spPr/>
      <dgm:t>
        <a:bodyPr/>
        <a:lstStyle/>
        <a:p>
          <a:endParaRPr lang="ru-RU"/>
        </a:p>
      </dgm:t>
    </dgm:pt>
    <dgm:pt modelId="{31F903D3-B0A2-4A50-A1E6-14F23B281880}" type="pres">
      <dgm:prSet presAssocID="{7C025B9E-645C-46EE-AD88-C6C26C572194}" presName="parentText" presStyleLbl="node1" presStyleIdx="1" presStyleCnt="7" custScaleY="717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2D52B-D97A-42C4-B19A-EC5DCDD8EFA8}" type="pres">
      <dgm:prSet presAssocID="{559A660F-F717-4B4B-A7D2-8CFC9093F647}" presName="spacer" presStyleCnt="0"/>
      <dgm:spPr/>
      <dgm:t>
        <a:bodyPr/>
        <a:lstStyle/>
        <a:p>
          <a:endParaRPr lang="ru-RU"/>
        </a:p>
      </dgm:t>
    </dgm:pt>
    <dgm:pt modelId="{4F42F9F1-8F28-4791-9FB6-C0066D8D9126}" type="pres">
      <dgm:prSet presAssocID="{C4446A5D-8B77-43FF-911F-530F67F1809E}" presName="parentText" presStyleLbl="node1" presStyleIdx="2" presStyleCnt="7" custScaleY="40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2CD0C-ABDE-4C17-9598-4BB3C0232D47}" type="pres">
      <dgm:prSet presAssocID="{D938D4B4-83BD-4759-8B98-2505FAD52891}" presName="spacer" presStyleCnt="0"/>
      <dgm:spPr/>
      <dgm:t>
        <a:bodyPr/>
        <a:lstStyle/>
        <a:p>
          <a:endParaRPr lang="ru-RU"/>
        </a:p>
      </dgm:t>
    </dgm:pt>
    <dgm:pt modelId="{73A14608-CAB1-4C6B-90B5-F19C1167351C}" type="pres">
      <dgm:prSet presAssocID="{C5BE8050-8998-4AA9-B483-2EBEAAB8B199}" presName="parentText" presStyleLbl="node1" presStyleIdx="3" presStyleCnt="7" custScaleY="51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9E803-F2E7-4B5E-BC48-E7C26E789CDB}" type="pres">
      <dgm:prSet presAssocID="{79EB92FB-0DD0-4552-B39E-94B35E743449}" presName="spacer" presStyleCnt="0"/>
      <dgm:spPr/>
      <dgm:t>
        <a:bodyPr/>
        <a:lstStyle/>
        <a:p>
          <a:endParaRPr lang="ru-RU"/>
        </a:p>
      </dgm:t>
    </dgm:pt>
    <dgm:pt modelId="{1A0B2B2C-6EB6-4F06-875E-02B88514678B}" type="pres">
      <dgm:prSet presAssocID="{949F1DB2-BDD6-46B5-A2C3-A4383440C40F}" presName="parentText" presStyleLbl="node1" presStyleIdx="4" presStyleCnt="7" custScaleY="502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96008-BE2F-4896-BBF7-4770FFCB2062}" type="pres">
      <dgm:prSet presAssocID="{E955E5B0-D37B-433F-86B0-B2F434812D34}" presName="spacer" presStyleCnt="0"/>
      <dgm:spPr/>
      <dgm:t>
        <a:bodyPr/>
        <a:lstStyle/>
        <a:p>
          <a:endParaRPr lang="ru-RU"/>
        </a:p>
      </dgm:t>
    </dgm:pt>
    <dgm:pt modelId="{11C415CC-988F-4488-BFF9-362F9A95AF8B}" type="pres">
      <dgm:prSet presAssocID="{877457FF-EF93-4522-ADB5-B3B27E4AB12E}" presName="parentText" presStyleLbl="node1" presStyleIdx="5" presStyleCnt="7" custScaleY="50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4969E-77BB-42CD-B961-EAA08165B6FC}" type="pres">
      <dgm:prSet presAssocID="{996751DE-FE8A-4BBA-910C-B316C8A81AC2}" presName="spacer" presStyleCnt="0"/>
      <dgm:spPr/>
      <dgm:t>
        <a:bodyPr/>
        <a:lstStyle/>
        <a:p>
          <a:endParaRPr lang="ru-RU"/>
        </a:p>
      </dgm:t>
    </dgm:pt>
    <dgm:pt modelId="{8BACBB44-13D0-4C78-AB6B-0A9DB185D420}" type="pres">
      <dgm:prSet presAssocID="{DCE4A7AE-6487-4610-976D-26E976C69A13}" presName="parentText" presStyleLbl="node1" presStyleIdx="6" presStyleCnt="7" custScaleY="59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11AC38-2356-4C12-B884-4F906D1522EE}" srcId="{BFB2302E-C371-4668-96A9-42ED107A7668}" destId="{16F53FBB-E25B-46D5-8B16-8E724A7190C9}" srcOrd="0" destOrd="0" parTransId="{6C1E4A23-E570-4B35-B849-482F0EC656FA}" sibTransId="{C3634F91-8C59-4371-AE64-E08619709EB5}"/>
    <dgm:cxn modelId="{6F3A6D95-7FCE-491C-A2EF-7BE67F5A83C5}" srcId="{BFB2302E-C371-4668-96A9-42ED107A7668}" destId="{C5BE8050-8998-4AA9-B483-2EBEAAB8B199}" srcOrd="3" destOrd="0" parTransId="{7CA0D9EB-80AE-464E-8F81-F3C0E570ED6A}" sibTransId="{79EB92FB-0DD0-4552-B39E-94B35E743449}"/>
    <dgm:cxn modelId="{C75CBF70-94E5-47A8-AA26-D76079272B5A}" type="presOf" srcId="{877457FF-EF93-4522-ADB5-B3B27E4AB12E}" destId="{11C415CC-988F-4488-BFF9-362F9A95AF8B}" srcOrd="0" destOrd="0" presId="urn:microsoft.com/office/officeart/2005/8/layout/vList2"/>
    <dgm:cxn modelId="{9B3F12E2-68B1-41BD-8D03-D1C6E4BEA8CE}" type="presOf" srcId="{949F1DB2-BDD6-46B5-A2C3-A4383440C40F}" destId="{1A0B2B2C-6EB6-4F06-875E-02B88514678B}" srcOrd="0" destOrd="0" presId="urn:microsoft.com/office/officeart/2005/8/layout/vList2"/>
    <dgm:cxn modelId="{24421FEC-DD1A-4FAA-9F97-811AF148257B}" srcId="{BFB2302E-C371-4668-96A9-42ED107A7668}" destId="{7C025B9E-645C-46EE-AD88-C6C26C572194}" srcOrd="1" destOrd="0" parTransId="{7A55460C-C3B0-4AEC-A22C-31717245774A}" sibTransId="{559A660F-F717-4B4B-A7D2-8CFC9093F647}"/>
    <dgm:cxn modelId="{990A9A5E-BD10-4EBB-BB77-98FBEEE7E7FE}" type="presOf" srcId="{C5BE8050-8998-4AA9-B483-2EBEAAB8B199}" destId="{73A14608-CAB1-4C6B-90B5-F19C1167351C}" srcOrd="0" destOrd="0" presId="urn:microsoft.com/office/officeart/2005/8/layout/vList2"/>
    <dgm:cxn modelId="{427D74C8-BEAD-4A9E-A120-5F6059A7E48A}" type="presOf" srcId="{C4446A5D-8B77-43FF-911F-530F67F1809E}" destId="{4F42F9F1-8F28-4791-9FB6-C0066D8D9126}" srcOrd="0" destOrd="0" presId="urn:microsoft.com/office/officeart/2005/8/layout/vList2"/>
    <dgm:cxn modelId="{F83558D9-8DC3-446F-A794-CD1152371D27}" srcId="{BFB2302E-C371-4668-96A9-42ED107A7668}" destId="{DCE4A7AE-6487-4610-976D-26E976C69A13}" srcOrd="6" destOrd="0" parTransId="{95F370AF-7DDC-4624-A5F5-5A8D07BF7BA1}" sibTransId="{63FBC9B3-B7A7-4C71-BD7C-0828772D9C34}"/>
    <dgm:cxn modelId="{9A5D9116-B3FD-4FCC-827C-33185F6FEEA2}" type="presOf" srcId="{16F53FBB-E25B-46D5-8B16-8E724A7190C9}" destId="{55226265-B46A-4B56-8ECF-43A7A512F98B}" srcOrd="0" destOrd="0" presId="urn:microsoft.com/office/officeart/2005/8/layout/vList2"/>
    <dgm:cxn modelId="{EA4E0BEF-C4CB-45A7-898F-94C570E2451C}" srcId="{BFB2302E-C371-4668-96A9-42ED107A7668}" destId="{877457FF-EF93-4522-ADB5-B3B27E4AB12E}" srcOrd="5" destOrd="0" parTransId="{CB949D5B-3C13-4B4B-9410-03B0AE329DC8}" sibTransId="{996751DE-FE8A-4BBA-910C-B316C8A81AC2}"/>
    <dgm:cxn modelId="{A91A3AED-1B2E-426F-BF69-4C96F33469D9}" srcId="{BFB2302E-C371-4668-96A9-42ED107A7668}" destId="{949F1DB2-BDD6-46B5-A2C3-A4383440C40F}" srcOrd="4" destOrd="0" parTransId="{0EA90E7B-7BF5-4ADE-AA35-7C312787468F}" sibTransId="{E955E5B0-D37B-433F-86B0-B2F434812D34}"/>
    <dgm:cxn modelId="{04806715-69F1-4606-9497-FA095BA09F6C}" type="presOf" srcId="{BFB2302E-C371-4668-96A9-42ED107A7668}" destId="{708996E9-A521-48D0-9845-2A2D3817840F}" srcOrd="0" destOrd="0" presId="urn:microsoft.com/office/officeart/2005/8/layout/vList2"/>
    <dgm:cxn modelId="{A0359194-F927-4927-9E46-DDA400BFFD12}" type="presOf" srcId="{DCE4A7AE-6487-4610-976D-26E976C69A13}" destId="{8BACBB44-13D0-4C78-AB6B-0A9DB185D420}" srcOrd="0" destOrd="0" presId="urn:microsoft.com/office/officeart/2005/8/layout/vList2"/>
    <dgm:cxn modelId="{F9D1B159-61DA-415F-B19A-58CC33B51596}" srcId="{BFB2302E-C371-4668-96A9-42ED107A7668}" destId="{C4446A5D-8B77-43FF-911F-530F67F1809E}" srcOrd="2" destOrd="0" parTransId="{897B99AA-E84E-49FE-B19C-358D958BF593}" sibTransId="{D938D4B4-83BD-4759-8B98-2505FAD52891}"/>
    <dgm:cxn modelId="{F40F4B95-E79A-4286-838D-642539A53865}" type="presOf" srcId="{7C025B9E-645C-46EE-AD88-C6C26C572194}" destId="{31F903D3-B0A2-4A50-A1E6-14F23B281880}" srcOrd="0" destOrd="0" presId="urn:microsoft.com/office/officeart/2005/8/layout/vList2"/>
    <dgm:cxn modelId="{760B18D2-BAF4-4467-B24C-4E861529653B}" type="presParOf" srcId="{708996E9-A521-48D0-9845-2A2D3817840F}" destId="{55226265-B46A-4B56-8ECF-43A7A512F98B}" srcOrd="0" destOrd="0" presId="urn:microsoft.com/office/officeart/2005/8/layout/vList2"/>
    <dgm:cxn modelId="{63596205-1306-4919-8F2B-1D3DDB7764EA}" type="presParOf" srcId="{708996E9-A521-48D0-9845-2A2D3817840F}" destId="{CE34B1FA-CADF-4BB0-BCAB-934DF73EBE59}" srcOrd="1" destOrd="0" presId="urn:microsoft.com/office/officeart/2005/8/layout/vList2"/>
    <dgm:cxn modelId="{9805EC63-CB42-43C8-92B5-E8CDEF7AFD79}" type="presParOf" srcId="{708996E9-A521-48D0-9845-2A2D3817840F}" destId="{31F903D3-B0A2-4A50-A1E6-14F23B281880}" srcOrd="2" destOrd="0" presId="urn:microsoft.com/office/officeart/2005/8/layout/vList2"/>
    <dgm:cxn modelId="{9E0D013E-E892-44A8-AA7C-F00C74BB99CB}" type="presParOf" srcId="{708996E9-A521-48D0-9845-2A2D3817840F}" destId="{7A92D52B-D97A-42C4-B19A-EC5DCDD8EFA8}" srcOrd="3" destOrd="0" presId="urn:microsoft.com/office/officeart/2005/8/layout/vList2"/>
    <dgm:cxn modelId="{D7C4BAD6-A640-4104-92DD-388F44E1B5B3}" type="presParOf" srcId="{708996E9-A521-48D0-9845-2A2D3817840F}" destId="{4F42F9F1-8F28-4791-9FB6-C0066D8D9126}" srcOrd="4" destOrd="0" presId="urn:microsoft.com/office/officeart/2005/8/layout/vList2"/>
    <dgm:cxn modelId="{BB89866D-CDEF-4F6D-B6BF-0DB2752F2DEB}" type="presParOf" srcId="{708996E9-A521-48D0-9845-2A2D3817840F}" destId="{FF92CD0C-ABDE-4C17-9598-4BB3C0232D47}" srcOrd="5" destOrd="0" presId="urn:microsoft.com/office/officeart/2005/8/layout/vList2"/>
    <dgm:cxn modelId="{F11B4DE8-4227-4279-9E4B-8181CA00E732}" type="presParOf" srcId="{708996E9-A521-48D0-9845-2A2D3817840F}" destId="{73A14608-CAB1-4C6B-90B5-F19C1167351C}" srcOrd="6" destOrd="0" presId="urn:microsoft.com/office/officeart/2005/8/layout/vList2"/>
    <dgm:cxn modelId="{E532F50E-0198-4F59-95B4-6237BC3AFC29}" type="presParOf" srcId="{708996E9-A521-48D0-9845-2A2D3817840F}" destId="{C649E803-F2E7-4B5E-BC48-E7C26E789CDB}" srcOrd="7" destOrd="0" presId="urn:microsoft.com/office/officeart/2005/8/layout/vList2"/>
    <dgm:cxn modelId="{E17C6D88-EBE7-42DF-94BC-79AB88994A7B}" type="presParOf" srcId="{708996E9-A521-48D0-9845-2A2D3817840F}" destId="{1A0B2B2C-6EB6-4F06-875E-02B88514678B}" srcOrd="8" destOrd="0" presId="urn:microsoft.com/office/officeart/2005/8/layout/vList2"/>
    <dgm:cxn modelId="{A7FA4825-1300-4B21-84A0-469C5C5F8530}" type="presParOf" srcId="{708996E9-A521-48D0-9845-2A2D3817840F}" destId="{81696008-BE2F-4896-BBF7-4770FFCB2062}" srcOrd="9" destOrd="0" presId="urn:microsoft.com/office/officeart/2005/8/layout/vList2"/>
    <dgm:cxn modelId="{D32116C6-22B1-49EC-BCB8-FFA93EF139F1}" type="presParOf" srcId="{708996E9-A521-48D0-9845-2A2D3817840F}" destId="{11C415CC-988F-4488-BFF9-362F9A95AF8B}" srcOrd="10" destOrd="0" presId="urn:microsoft.com/office/officeart/2005/8/layout/vList2"/>
    <dgm:cxn modelId="{B103FE10-113B-4F06-BF7F-B2A07FE01DD2}" type="presParOf" srcId="{708996E9-A521-48D0-9845-2A2D3817840F}" destId="{21A4969E-77BB-42CD-B961-EAA08165B6FC}" srcOrd="11" destOrd="0" presId="urn:microsoft.com/office/officeart/2005/8/layout/vList2"/>
    <dgm:cxn modelId="{0A6E7107-48D5-4760-8F7B-7102FC994EC3}" type="presParOf" srcId="{708996E9-A521-48D0-9845-2A2D3817840F}" destId="{8BACBB44-13D0-4C78-AB6B-0A9DB185D42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97EDF-AD8D-47ED-9C5A-603EF0820FD0}">
      <dsp:nvSpPr>
        <dsp:cNvPr id="0" name=""/>
        <dsp:cNvSpPr/>
      </dsp:nvSpPr>
      <dsp:spPr>
        <a:xfrm>
          <a:off x="3374244" y="2922517"/>
          <a:ext cx="1429750" cy="13027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dirty="0" smtClean="0">
              <a:latin typeface="+mn-lt"/>
              <a:cs typeface="Arial" pitchFamily="34" charset="0"/>
            </a:rPr>
            <a:t>ЖСК</a:t>
          </a:r>
          <a:endParaRPr lang="ru-RU" sz="4000" b="0" kern="1200" dirty="0"/>
        </a:p>
      </dsp:txBody>
      <dsp:txXfrm>
        <a:off x="3583626" y="3113299"/>
        <a:ext cx="1010986" cy="921176"/>
      </dsp:txXfrm>
    </dsp:sp>
    <dsp:sp modelId="{164DCB5E-1B95-4C64-BD2C-9A9691F24A3C}">
      <dsp:nvSpPr>
        <dsp:cNvPr id="0" name=""/>
        <dsp:cNvSpPr/>
      </dsp:nvSpPr>
      <dsp:spPr>
        <a:xfrm rot="19224395">
          <a:off x="4362931" y="2051417"/>
          <a:ext cx="2574272" cy="6067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DF5AD-4A44-4452-B85D-5666A63A1BD7}">
      <dsp:nvSpPr>
        <dsp:cNvPr id="0" name=""/>
        <dsp:cNvSpPr/>
      </dsp:nvSpPr>
      <dsp:spPr>
        <a:xfrm>
          <a:off x="5675357" y="1278668"/>
          <a:ext cx="2534949" cy="828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R="0" lvl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300" kern="1200" dirty="0" smtClean="0">
              <a:latin typeface="+mn-lt"/>
              <a:cs typeface="Arial" pitchFamily="34" charset="0"/>
            </a:rPr>
            <a:t>Содействие в обеспечении земельных участков инженерной инфраструктурой**</a:t>
          </a:r>
        </a:p>
      </dsp:txBody>
      <dsp:txXfrm>
        <a:off x="5699627" y="1302938"/>
        <a:ext cx="2486409" cy="780101"/>
      </dsp:txXfrm>
    </dsp:sp>
    <dsp:sp modelId="{3A134D5D-3CB4-4812-BAAF-78330EB3B4ED}">
      <dsp:nvSpPr>
        <dsp:cNvPr id="0" name=""/>
        <dsp:cNvSpPr/>
      </dsp:nvSpPr>
      <dsp:spPr>
        <a:xfrm rot="16200000">
          <a:off x="3245428" y="1738710"/>
          <a:ext cx="1680342" cy="6067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4AE2D-21CE-43D2-A306-B3FB3C02C79D}">
      <dsp:nvSpPr>
        <dsp:cNvPr id="0" name=""/>
        <dsp:cNvSpPr/>
      </dsp:nvSpPr>
      <dsp:spPr>
        <a:xfrm>
          <a:off x="2819342" y="722833"/>
          <a:ext cx="2376631" cy="845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+mn-lt"/>
              <a:cs typeface="Arial" pitchFamily="34" charset="0"/>
            </a:rPr>
            <a:t>Безвозмездная передача земельных участков кооперативам и их членам</a:t>
          </a:r>
          <a:endParaRPr lang="ru-RU" sz="1300" b="0" kern="1200" dirty="0">
            <a:latin typeface="+mn-lt"/>
            <a:cs typeface="Arial" pitchFamily="34" charset="0"/>
          </a:endParaRPr>
        </a:p>
      </dsp:txBody>
      <dsp:txXfrm>
        <a:off x="2844112" y="747603"/>
        <a:ext cx="2327091" cy="796155"/>
      </dsp:txXfrm>
    </dsp:sp>
    <dsp:sp modelId="{64149EC0-05AD-421B-9387-40A658A74FD2}">
      <dsp:nvSpPr>
        <dsp:cNvPr id="0" name=""/>
        <dsp:cNvSpPr/>
      </dsp:nvSpPr>
      <dsp:spPr>
        <a:xfrm rot="12796359">
          <a:off x="1273171" y="2050026"/>
          <a:ext cx="2532750" cy="6067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021EC-D809-456B-948B-1E60EFBA57E8}">
      <dsp:nvSpPr>
        <dsp:cNvPr id="0" name=""/>
        <dsp:cNvSpPr/>
      </dsp:nvSpPr>
      <dsp:spPr>
        <a:xfrm>
          <a:off x="109817" y="1201893"/>
          <a:ext cx="2316807" cy="1041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n-lt"/>
              <a:cs typeface="Arial" pitchFamily="34" charset="0"/>
            </a:rPr>
            <a:t>Методическое содействие при создании и деятельности кооперативов</a:t>
          </a:r>
          <a:endParaRPr lang="ru-RU" sz="1300" kern="1200" dirty="0">
            <a:latin typeface="+mn-lt"/>
            <a:cs typeface="Arial" pitchFamily="34" charset="0"/>
          </a:endParaRPr>
        </a:p>
      </dsp:txBody>
      <dsp:txXfrm>
        <a:off x="140332" y="1232408"/>
        <a:ext cx="2255777" cy="980843"/>
      </dsp:txXfrm>
    </dsp:sp>
    <dsp:sp modelId="{20E5A9EE-B0CB-4948-97FA-19C70EA37659}">
      <dsp:nvSpPr>
        <dsp:cNvPr id="0" name=""/>
        <dsp:cNvSpPr/>
      </dsp:nvSpPr>
      <dsp:spPr>
        <a:xfrm rot="21335398">
          <a:off x="4807666" y="3277806"/>
          <a:ext cx="2178487" cy="6067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28B95-A7B1-4D7C-B015-4F051EFB693D}">
      <dsp:nvSpPr>
        <dsp:cNvPr id="0" name=""/>
        <dsp:cNvSpPr/>
      </dsp:nvSpPr>
      <dsp:spPr>
        <a:xfrm>
          <a:off x="5859397" y="3022514"/>
          <a:ext cx="2498848" cy="10008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n-lt"/>
              <a:cs typeface="Arial" pitchFamily="34" charset="0"/>
            </a:rPr>
            <a:t>Безвозмездная передача кооперативу типовой проектной документации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n-lt"/>
              <a:cs typeface="Arial" pitchFamily="34" charset="0"/>
            </a:rPr>
            <a:t>(из библиотеки Фонда «РЖС»)</a:t>
          </a:r>
          <a:endParaRPr lang="ru-RU" sz="1300" kern="1200" dirty="0">
            <a:latin typeface="+mn-lt"/>
            <a:cs typeface="Arial" pitchFamily="34" charset="0"/>
          </a:endParaRPr>
        </a:p>
      </dsp:txBody>
      <dsp:txXfrm>
        <a:off x="5888710" y="3051827"/>
        <a:ext cx="2440222" cy="942199"/>
      </dsp:txXfrm>
    </dsp:sp>
    <dsp:sp modelId="{02457B25-401F-4B40-93F5-F85B40E4A422}">
      <dsp:nvSpPr>
        <dsp:cNvPr id="0" name=""/>
        <dsp:cNvSpPr/>
      </dsp:nvSpPr>
      <dsp:spPr>
        <a:xfrm rot="11048788">
          <a:off x="1257045" y="3246581"/>
          <a:ext cx="2120579" cy="6067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86196-AB54-4BFF-88BE-6C9D0CDBB85A}">
      <dsp:nvSpPr>
        <dsp:cNvPr id="0" name=""/>
        <dsp:cNvSpPr/>
      </dsp:nvSpPr>
      <dsp:spPr>
        <a:xfrm>
          <a:off x="0" y="3015223"/>
          <a:ext cx="2271666" cy="762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n-lt"/>
              <a:cs typeface="Arial" pitchFamily="34" charset="0"/>
            </a:rPr>
            <a:t>Специальные кредитные программы</a:t>
          </a:r>
          <a:endParaRPr lang="ru-RU" sz="1300" kern="1200" dirty="0">
            <a:latin typeface="+mn-lt"/>
            <a:cs typeface="Arial" pitchFamily="34" charset="0"/>
          </a:endParaRPr>
        </a:p>
      </dsp:txBody>
      <dsp:txXfrm>
        <a:off x="22331" y="3037554"/>
        <a:ext cx="2227004" cy="71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95A57-03EC-40BE-831A-192C66971E38}">
      <dsp:nvSpPr>
        <dsp:cNvPr id="0" name=""/>
        <dsp:cNvSpPr/>
      </dsp:nvSpPr>
      <dsp:spPr>
        <a:xfrm>
          <a:off x="0" y="0"/>
          <a:ext cx="8358246" cy="50006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accent1"/>
              </a:solidFill>
              <a:latin typeface="+mn-lt"/>
              <a:cs typeface="Arial" pitchFamily="34" charset="0"/>
            </a:rPr>
            <a:t>Методическое содействие при создании и деятельности кооперативов</a:t>
          </a:r>
          <a:endParaRPr lang="ru-RU" sz="3700" b="0" kern="1200" dirty="0">
            <a:solidFill>
              <a:schemeClr val="accent1"/>
            </a:solidFill>
          </a:endParaRPr>
        </a:p>
      </dsp:txBody>
      <dsp:txXfrm>
        <a:off x="0" y="0"/>
        <a:ext cx="8358246" cy="1500198"/>
      </dsp:txXfrm>
    </dsp:sp>
    <dsp:sp modelId="{7C90A375-0181-4439-B9A8-9C0F64A78978}">
      <dsp:nvSpPr>
        <dsp:cNvPr id="0" name=""/>
        <dsp:cNvSpPr/>
      </dsp:nvSpPr>
      <dsp:spPr>
        <a:xfrm>
          <a:off x="785808" y="1357322"/>
          <a:ext cx="6686596" cy="4094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Рассмотрение Фондом «РЖС» ходатайства о передаче земельного участка кооперативу</a:t>
          </a:r>
          <a:endParaRPr lang="ru-RU" sz="1100" kern="1200" dirty="0" smtClean="0">
            <a:latin typeface="+mn-lt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+mn-lt"/>
            <a:cs typeface="Arial" pitchFamily="34" charset="0"/>
          </a:endParaRPr>
        </a:p>
      </dsp:txBody>
      <dsp:txXfrm>
        <a:off x="797801" y="1369315"/>
        <a:ext cx="6662610" cy="385491"/>
      </dsp:txXfrm>
    </dsp:sp>
    <dsp:sp modelId="{32DAF60C-30E9-4502-B22F-ED9B651785EF}">
      <dsp:nvSpPr>
        <dsp:cNvPr id="0" name=""/>
        <dsp:cNvSpPr/>
      </dsp:nvSpPr>
      <dsp:spPr>
        <a:xfrm>
          <a:off x="785808" y="1857387"/>
          <a:ext cx="6686596" cy="4094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Обеспечение изменения целевого назначения земельного участка, вида разрешенного использования, образование земельных участков для передачи кооперативу (при необходимости) </a:t>
          </a:r>
          <a:endParaRPr lang="ru-RU" sz="1100" kern="1200" dirty="0">
            <a:latin typeface="+mn-lt"/>
            <a:cs typeface="Arial" pitchFamily="34" charset="0"/>
          </a:endParaRPr>
        </a:p>
      </dsp:txBody>
      <dsp:txXfrm>
        <a:off x="797801" y="1869380"/>
        <a:ext cx="6662610" cy="385491"/>
      </dsp:txXfrm>
    </dsp:sp>
    <dsp:sp modelId="{1E2BAB20-A286-41C7-825C-F66DA503643D}">
      <dsp:nvSpPr>
        <dsp:cNvPr id="0" name=""/>
        <dsp:cNvSpPr/>
      </dsp:nvSpPr>
      <dsp:spPr>
        <a:xfrm>
          <a:off x="785808" y="2357456"/>
          <a:ext cx="6686596" cy="4094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Содействие в подготовке учредительных документов кооператива</a:t>
          </a:r>
          <a:endParaRPr lang="ru-RU" sz="1100" kern="1200" dirty="0">
            <a:latin typeface="+mn-lt"/>
            <a:cs typeface="Arial" pitchFamily="34" charset="0"/>
          </a:endParaRPr>
        </a:p>
      </dsp:txBody>
      <dsp:txXfrm>
        <a:off x="797801" y="2369449"/>
        <a:ext cx="6662610" cy="385491"/>
      </dsp:txXfrm>
    </dsp:sp>
    <dsp:sp modelId="{6B151FD5-2B6F-4279-8A0A-EF845E2DFE0D}">
      <dsp:nvSpPr>
        <dsp:cNvPr id="0" name=""/>
        <dsp:cNvSpPr/>
      </dsp:nvSpPr>
      <dsp:spPr>
        <a:xfrm>
          <a:off x="785808" y="2857521"/>
          <a:ext cx="6686596" cy="4094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Содействие в проведении общего собрания учредителей кооператива, государственной регистрации кооператива</a:t>
          </a:r>
          <a:endParaRPr lang="ru-RU" sz="1100" kern="1200" dirty="0">
            <a:latin typeface="+mn-lt"/>
            <a:cs typeface="Arial" pitchFamily="34" charset="0"/>
          </a:endParaRPr>
        </a:p>
      </dsp:txBody>
      <dsp:txXfrm>
        <a:off x="797801" y="2869514"/>
        <a:ext cx="6662610" cy="385491"/>
      </dsp:txXfrm>
    </dsp:sp>
    <dsp:sp modelId="{2004901D-ACDA-42A5-AB0B-130570419113}">
      <dsp:nvSpPr>
        <dsp:cNvPr id="0" name=""/>
        <dsp:cNvSpPr/>
      </dsp:nvSpPr>
      <dsp:spPr>
        <a:xfrm>
          <a:off x="785808" y="3857654"/>
          <a:ext cx="6686596" cy="4094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Подготовка решения попечительского совета Фонда «РЖС» о передаче земельного участка кооперативу</a:t>
          </a:r>
          <a:endParaRPr lang="ru-RU" sz="1100" kern="1200" dirty="0">
            <a:latin typeface="+mn-lt"/>
            <a:cs typeface="Arial" pitchFamily="34" charset="0"/>
          </a:endParaRPr>
        </a:p>
      </dsp:txBody>
      <dsp:txXfrm>
        <a:off x="797801" y="3869647"/>
        <a:ext cx="6662610" cy="385491"/>
      </dsp:txXfrm>
    </dsp:sp>
    <dsp:sp modelId="{3E6A58AA-D02F-4B06-8D35-D969848FBA6F}">
      <dsp:nvSpPr>
        <dsp:cNvPr id="0" name=""/>
        <dsp:cNvSpPr/>
      </dsp:nvSpPr>
      <dsp:spPr>
        <a:xfrm>
          <a:off x="785808" y="3357587"/>
          <a:ext cx="6686596" cy="4094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Обеспечение подачи заявления о государственной регистрации перехода права собственности Фонда «РЖС» на земельные участки Фонда «РЖС», безвозмездно переданные в собственность кооператива.</a:t>
          </a:r>
          <a:endParaRPr lang="ru-RU" sz="1100" kern="1200" dirty="0">
            <a:latin typeface="+mn-lt"/>
            <a:cs typeface="Arial" pitchFamily="34" charset="0"/>
          </a:endParaRPr>
        </a:p>
      </dsp:txBody>
      <dsp:txXfrm>
        <a:off x="797801" y="3369580"/>
        <a:ext cx="6662610" cy="385491"/>
      </dsp:txXfrm>
    </dsp:sp>
    <dsp:sp modelId="{8F1AF3E0-2911-4952-970C-2F19DDCC69A7}">
      <dsp:nvSpPr>
        <dsp:cNvPr id="0" name=""/>
        <dsp:cNvSpPr/>
      </dsp:nvSpPr>
      <dsp:spPr>
        <a:xfrm>
          <a:off x="785808" y="4357719"/>
          <a:ext cx="6686596" cy="4094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  <a:cs typeface="Arial" pitchFamily="34" charset="0"/>
            </a:rPr>
            <a:t>Содействие в разработке специальных  кредитных продуктов</a:t>
          </a:r>
          <a:endParaRPr lang="ru-RU" sz="1100" kern="1200" dirty="0">
            <a:latin typeface="+mn-lt"/>
            <a:cs typeface="Arial" pitchFamily="34" charset="0"/>
          </a:endParaRPr>
        </a:p>
      </dsp:txBody>
      <dsp:txXfrm>
        <a:off x="797801" y="4369712"/>
        <a:ext cx="6662610" cy="385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656B3913-5D33-FA48-A85B-22E79781709F}" type="datetimeFigureOut">
              <a:rPr lang="ru-RU"/>
              <a:pPr/>
              <a:t>28.06.2014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A46D3AC9-5825-1144-91A7-2CF938F6DC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74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263DE-6A40-4FB8-9B20-60F50A59BA3D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5      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34044-477A-3043-9245-E1C820241B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6A069-C24C-4D3E-A594-EFA4CB869C7D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5      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4ADD5-1FF6-B94F-86BB-38E99C310A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A2D04-AB65-4036-B678-4438BA92ACB9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5      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A7D55-062E-B34E-84EB-E06B51C574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4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372-7667-4034-A175-FF9E4C715AA4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5      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30B-0349-4E2A-B9D6-25940EAEB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309320"/>
            <a:ext cx="971600" cy="548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504D-041A-4A37-81E5-2B24DA137C50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5      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30B-0349-4E2A-B9D6-25940EAEB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309320"/>
            <a:ext cx="971600" cy="548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6539-605F-4E88-9633-18B3D57867F9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5      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30B-0349-4E2A-B9D6-25940EAEB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309320"/>
            <a:ext cx="971600" cy="548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705543-8BEC-4985-993B-7D1A73F615EF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5      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2C71C-50AE-9948-87F6-64D3496E54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5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ED094-E51F-4675-920B-EE42C02B431F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5      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C53A2-4B5A-CA49-8A73-72DBB43A1D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0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355FD-E3F3-4007-814C-03EA5203B797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5       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8010A-E3A7-F14C-897F-63F989A4E2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3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E58B-EE38-4853-92BA-27F09971BC23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5        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B3B21-1074-AB43-B0A0-DDE7796F51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2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1D90B-21CB-4A97-A1B0-145DE249CB47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5        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6B1F2-FD79-774E-AA06-7FC7A9AFBA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4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FD6F10-13E7-4F97-A330-C79C45BB2BE2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5        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FB9C0-6D80-C443-9F6A-31D0584D66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9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12CAF7-FF2E-4807-BEF7-F49D87AF46F0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5       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3DA45-3A9A-7A41-8DAC-62E371A3DF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3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1916E-E8FE-4828-9C43-78969E7FA3E4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5       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26EC0-80D6-0E4C-9FDC-46A50E29DE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8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F107167B-F146-4ADE-BBBC-0D149DADE77A}" type="datetime1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5      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87BA83C9-D977-C04E-ACF0-4EB8178F4D2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fondrgs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FS_front_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64616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512" y="-142899"/>
            <a:ext cx="9129488" cy="700089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HeliosCond-Bold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HeliosCond-Bold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HeliosCond-Bold"/>
              </a:rPr>
              <a:t> </a:t>
            </a:r>
          </a:p>
          <a:p>
            <a:endParaRPr lang="ru-RU" sz="2000" b="1" dirty="0">
              <a:solidFill>
                <a:schemeClr val="tx1"/>
              </a:solidFill>
              <a:latin typeface="HeliosCond-Bold"/>
            </a:endParaRPr>
          </a:p>
          <a:p>
            <a:endParaRPr lang="ru-RU" sz="2000" b="1" dirty="0" smtClean="0">
              <a:solidFill>
                <a:schemeClr val="tx1"/>
              </a:solidFill>
              <a:latin typeface="HeliosCond-Bold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latin typeface="HeliosCond-Bold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HeliosCond-Bold"/>
              </a:rPr>
              <a:t>	         	ФЕДЕРАЛЬНЫЙ ФОНД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latin typeface="HeliosCond-Bold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HeliosCond-Bold"/>
              </a:rPr>
              <a:t>	        	СОДЕЙСТВИЯ РАЗВИТИЮ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latin typeface="HeliosCond-Bold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HeliosCond-Bold"/>
              </a:rPr>
              <a:t>	        	ЖИЛИЩНОГО СТРОИТЕЛЬСТВА</a:t>
            </a:r>
          </a:p>
          <a:p>
            <a:endParaRPr lang="ru-RU" sz="2000" b="1" dirty="0" smtClean="0">
              <a:latin typeface="HeliosCond-Bold"/>
            </a:endParaRPr>
          </a:p>
          <a:p>
            <a:r>
              <a:rPr lang="ru-RU" sz="2000" b="1" dirty="0" smtClean="0">
                <a:latin typeface="HeliosCond-Bold"/>
              </a:rPr>
              <a:t/>
            </a:r>
            <a:br>
              <a:rPr lang="ru-RU" sz="2000" b="1" dirty="0" smtClean="0">
                <a:latin typeface="HeliosCond-Bold"/>
              </a:rPr>
            </a:br>
            <a:endParaRPr lang="ru-RU" sz="2000" b="1" dirty="0" smtClean="0">
              <a:latin typeface="HeliosCond-Bold"/>
            </a:endParaRPr>
          </a:p>
          <a:p>
            <a:endParaRPr lang="ru-RU" sz="2000" b="1" dirty="0">
              <a:latin typeface="HeliosCond-Bold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1958702" cy="12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0" y="115888"/>
            <a:ext cx="8893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algn="ctr"/>
            <a:r>
              <a:rPr kumimoji="0" lang="ru-RU" sz="2000" b="1" dirty="0" smtClean="0">
                <a:solidFill>
                  <a:srgbClr val="0070C0"/>
                </a:solidFill>
              </a:rPr>
              <a:t>Алгоритм передачи земельного участка жилищно-строительному</a:t>
            </a:r>
          </a:p>
          <a:p>
            <a:pPr marL="180975" algn="ctr"/>
            <a:r>
              <a:rPr kumimoji="0" lang="ru-RU" sz="2000" b="1" dirty="0" smtClean="0">
                <a:solidFill>
                  <a:srgbClr val="0070C0"/>
                </a:solidFill>
              </a:rPr>
              <a:t>кооперативу с государственной поддержкой </a:t>
            </a:r>
            <a:r>
              <a:rPr kumimoji="0" lang="en-US" sz="2000" b="1" dirty="0">
                <a:solidFill>
                  <a:srgbClr val="0070C0"/>
                </a:solidFill>
              </a:rPr>
              <a:t/>
            </a:r>
            <a:br>
              <a:rPr kumimoji="0" lang="en-US" sz="2000" b="1" dirty="0">
                <a:solidFill>
                  <a:srgbClr val="0070C0"/>
                </a:solidFill>
              </a:rPr>
            </a:br>
            <a:endParaRPr kumimoji="0" lang="ru-RU" sz="2000" b="1" dirty="0">
              <a:solidFill>
                <a:srgbClr val="0070C0"/>
              </a:solidFill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5875" y="6308725"/>
            <a:ext cx="955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10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85720" y="642918"/>
          <a:ext cx="871543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282" y="4643446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** После окончания строительства размер пая уточняется на основании фактической стоимости построенного кооперативом жилого помещения, объектов инженерной инфраструктуры и (при необходимости) объектов для обеспечения эксплуатации жилья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72074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***Основные положения договора касаются порядка и сроков строительства жилых домов, объектов инфраструктуры и (при необходимости) объектов для эксплуатации жилых домов.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214818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schemeClr val="tx2"/>
                </a:solidFill>
              </a:rPr>
              <a:t>*Граждане имеют право на вступление в другой жилищно-строительный кооператив, в случае, если они не реализовали право на приобретение в собственность  жилых помещений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50070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****Установлены квалификационные требования к лицам, осуществляющим строительство, и лицам, выполняющим функции  технического заказчика (наличие опыта работы, наличие допуска в СРО, отсутствие организации в стадии ликвидации или банкротства, отсутствие судимости за экономические преступления у должностных лиц, замещающих должности в органах управления организации). 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азвание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3412"/>
          </a:xfrm>
        </p:spPr>
        <p:txBody>
          <a:bodyPr/>
          <a:lstStyle/>
          <a:p>
            <a:r>
              <a:rPr kumimoji="0" lang="ru-RU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Параметры жилья экономического </a:t>
            </a:r>
            <a:r>
              <a:rPr kumimoji="0"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класса</a:t>
            </a:r>
            <a:br>
              <a:rPr kumimoji="0"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kumimoji="0" lang="ru-RU" sz="13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(в соответствии с приказом Минрегиона России от 28 июня 2010 г. № 303) </a:t>
            </a:r>
            <a:endParaRPr kumimoji="0" lang="ru-RU" sz="13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TextBox 12"/>
          <p:cNvSpPr txBox="1">
            <a:spLocks noChangeArrowheads="1"/>
          </p:cNvSpPr>
          <p:nvPr/>
        </p:nvSpPr>
        <p:spPr bwMode="auto">
          <a:xfrm>
            <a:off x="15875" y="6308725"/>
            <a:ext cx="955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11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81068"/>
              </p:ext>
            </p:extLst>
          </p:nvPr>
        </p:nvGraphicFramePr>
        <p:xfrm>
          <a:off x="971550" y="1556792"/>
          <a:ext cx="7272338" cy="2160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82638"/>
                <a:gridCol w="3300412"/>
                <a:gridCol w="1450975"/>
                <a:gridCol w="1738313"/>
              </a:tblGrid>
              <a:tr h="81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3423" marR="434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Наименование объекта капитального строительства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3423" marR="434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Площадь,</a:t>
                      </a:r>
                      <a:b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кв. м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3423" marR="434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Площадь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земельного участка,</a:t>
                      </a:r>
                      <a:b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кв. м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3423" marR="434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43010">
                <a:tc>
                  <a:txBody>
                    <a:bodyPr/>
                    <a:lstStyle/>
                    <a:p>
                      <a:pPr marL="0" marR="0" lvl="0" indent="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43423" marR="434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Индивидуальные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жилые дома</a:t>
                      </a:r>
                    </a:p>
                  </a:txBody>
                  <a:tcPr marL="43423" marR="434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до 150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3423" marR="434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до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1000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3423" marR="434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Содержимое 2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04" y="3486194"/>
            <a:ext cx="4020963" cy="26551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lvl="0"/>
            <a:r>
              <a:rPr kumimoji="0" lang="ru-R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kumimoji="0" lang="ru-R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kumimoji="0" lang="ru-R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kumimoji="0" lang="ru-R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kumimoji="0" lang="ru-R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Примеры проектов малоэтажных индивидуальных жилых домов экономического класса, разработанных Фондом «РЖС» </a:t>
            </a:r>
            <a:br>
              <a:rPr kumimoji="0" lang="ru-R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kumimoji="0" lang="ru-R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для безвозмездной передачи ЖСК</a:t>
            </a:r>
            <a:r>
              <a:rPr kumimoji="0" lang="ru-RU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kumimoji="0" lang="ru-RU" sz="1800" b="1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7647" y="908718"/>
            <a:ext cx="2235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Многоквартирный жилой дом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296" y="5868765"/>
            <a:ext cx="2235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Многоквартирный жилой дом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95860" y="10006164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Многоквартирный жилой дом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9" y="3134522"/>
            <a:ext cx="2764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Жилой дом блокированной застройки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5879" y="8039879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Многоквартирный жилой дом</a:t>
            </a:r>
            <a:endParaRPr lang="ru-RU" sz="1200" dirty="0"/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15875" y="6308725"/>
            <a:ext cx="955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12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96044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67240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01008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9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 txBox="1">
            <a:spLocks/>
          </p:cNvSpPr>
          <p:nvPr/>
        </p:nvSpPr>
        <p:spPr bwMode="auto">
          <a:xfrm>
            <a:off x="0" y="142852"/>
            <a:ext cx="9001156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r" eaLnBrk="1" hangingPunct="1"/>
            <a:r>
              <a:rPr kumimoji="0" lang="ru-RU" sz="1600" b="1" dirty="0" smtClean="0">
                <a:solidFill>
                  <a:srgbClr val="0070C0"/>
                </a:solidFill>
              </a:rPr>
              <a:t>Приложение № 1</a:t>
            </a:r>
          </a:p>
          <a:p>
            <a:pPr algn="ctr" eaLnBrk="1" hangingPunct="1"/>
            <a:r>
              <a:rPr kumimoji="0" lang="ru-RU" sz="1600" b="1" dirty="0" smtClean="0">
                <a:solidFill>
                  <a:srgbClr val="0070C0"/>
                </a:solidFill>
              </a:rPr>
              <a:t>Нормативно-правовая база создания и деятельности жилищно-строительного кооператива</a:t>
            </a: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507345923"/>
              </p:ext>
            </p:extLst>
          </p:nvPr>
        </p:nvGraphicFramePr>
        <p:xfrm>
          <a:off x="827584" y="548680"/>
          <a:ext cx="8035256" cy="6080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15875" y="6308725"/>
            <a:ext cx="955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13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-108519" y="116632"/>
            <a:ext cx="9252519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Приложение №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Нормативное правовое регулирование создания ЖСК с государственной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поддержкой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kumimoji="0" lang="ru-RU" sz="14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при участии Фонда «РЖС»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836712"/>
            <a:ext cx="403244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Категории граждан, </a:t>
            </a:r>
          </a:p>
          <a:p>
            <a:pPr marL="180975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 право на вступление в кооперативы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1714488"/>
            <a:ext cx="4500594" cy="500066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развитие Федерального закона от 24.07.2008  № 161-ФЗ  «О содействии развитию жилищного строительства» в период с 2011 по 2013 гг. </a:t>
            </a:r>
          </a:p>
          <a:p>
            <a:pPr algn="ctr">
              <a:defRPr/>
            </a:pP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 4 федеральных закона: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18 июля 2011 г.  № 244-ФЗ, от 30 ноября 2011 г.                       № 349-ФЗ, от 30 декабря 2012 г. № 290-ФЗ                                    и  от 23 июля 2013 г. № 239-ФЗ</a:t>
            </a:r>
          </a:p>
          <a:p>
            <a:pPr algn="ctr">
              <a:defRPr/>
            </a:pP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постановлений Правительства Российской Федерации: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февраля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№ 108 и от 29 августа 2012 г.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№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869, которым утверждены перечень отдельных категорий граждан;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июня 2012 г. № 558 об утверждении типового устава ЖСК;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апреля 2013 г. № 324 в части включения в перечень граждан, имеющих трех и более детей, независимо от места их работы, а также работников организаций оборонно-промышленного комплекса;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апреля 2013 г. № 376 в части возможности не учитывать стаж работы при вступлении в члены жилищно-строительных кооперативов граждан, проживающих на территории Приморского края;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сентября 2013 г. № 837 в части возможности вступления в члены жилищно-строительных кооперативов молодых специалистов организаций оборонно-промышленного комплекса, без учета стажа работы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4716016" y="1484784"/>
            <a:ext cx="4032448" cy="4752529"/>
            <a:chOff x="2700" y="747104"/>
            <a:chExt cx="2632792" cy="115028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700" y="747104"/>
              <a:ext cx="2632792" cy="115028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700" y="799390"/>
              <a:ext cx="2632792" cy="108057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lvl="0">
                <a:buFont typeface="Wingdings" pitchFamily="2" charset="2"/>
                <a:buChar char="q"/>
              </a:pPr>
              <a:r>
                <a:rPr lang="ru-RU" sz="1400" dirty="0" smtClean="0">
                  <a:solidFill>
                    <a:schemeClr val="tx1"/>
                  </a:solidFill>
                  <a:cs typeface="Times New Roman" pitchFamily="18" charset="0"/>
                </a:rPr>
                <a:t> 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Работники  федеральных государственных      унитарных предприятий – научных организаций, работники федеральных государственных учреждений</a:t>
              </a:r>
            </a:p>
            <a:p>
              <a:pPr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Военнослужащие, проходящие военную службу по контракту</a:t>
              </a:r>
            </a:p>
            <a:p>
              <a:pPr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Молодые ученые </a:t>
              </a:r>
            </a:p>
            <a:p>
              <a:pPr lvl="0"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Научные работники или инженерно-технические работники государственных академий наук или подведомственных им организаций</a:t>
              </a:r>
            </a:p>
            <a:p>
              <a:pPr lvl="0"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Научные работники или инженерно-технические работники государственных научных центров </a:t>
              </a:r>
            </a:p>
            <a:p>
              <a:pPr lvl="0"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Научно-педагогические работники федеральных высших учебных заведений</a:t>
              </a:r>
            </a:p>
            <a:p>
              <a:pPr lvl="0"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Молодые семьи</a:t>
              </a:r>
            </a:p>
            <a:p>
              <a:pPr lvl="0"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Многодетные семьи</a:t>
              </a:r>
            </a:p>
            <a:p>
              <a:pPr lvl="0"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Федеральные государственные гражданские служащие и (или) работники федеральных государственных органов</a:t>
              </a:r>
            </a:p>
            <a:p>
              <a:pPr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Работники государственных и муниципальных бюджетных учреждений (школы, вузы, учреждения здравоохранения и культуры)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Работники организаций оборонно-промышленного комплекса, включенные в сводный реестр организаций оборонно-промышленного комплекса </a:t>
              </a:r>
            </a:p>
            <a:p>
              <a:pPr lvl="0"/>
              <a:endParaRPr lang="ru-RU" sz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214282" y="785794"/>
            <a:ext cx="4357686" cy="8572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/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Деятельность Фонда «РЖС» по подготовке нормативной правовой базы деятельности жилищно-строительных кооперативов</a:t>
            </a:r>
          </a:p>
          <a:p>
            <a:pPr algn="ctr">
              <a:defRPr/>
            </a:pPr>
            <a:endParaRPr lang="ru-RU" sz="1400" b="1" dirty="0"/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15875" y="6308725"/>
            <a:ext cx="7699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14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0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72008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40768"/>
            <a:ext cx="7920880" cy="4608512"/>
          </a:xfrm>
          <a:prstGeom prst="rect">
            <a:avLst/>
          </a:prstGeom>
          <a:solidFill>
            <a:srgbClr val="FFFF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109074, г. Москва, Славянская площадь, д. 4, стр. 1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+7 (495) 685-94-40, 698-94-50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+7 (495) 698-41-40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Эл. почта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info@fondrgs.ru</a:t>
            </a:r>
            <a:endParaRPr lang="ru-RU" sz="20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Сайт : </a:t>
            </a:r>
            <a:r>
              <a:rPr lang="en-US" sz="20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www.fondrgs.ru</a:t>
            </a:r>
            <a:endParaRPr lang="ru-RU" sz="20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15875" y="6308725"/>
            <a:ext cx="698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15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4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568952" cy="3798754"/>
          </a:xfrm>
        </p:spPr>
        <p:txBody>
          <a:bodyPr/>
          <a:lstStyle/>
          <a:p>
            <a:pPr lvl="1" eaLnBrk="1" hangingPunct="1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жилищно-строительного кооператива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государственной поддержкой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числа научно-педагогических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ФГАОУ ВПО «Казанский (Приволжский) федеральный университет» 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15875" y="6308725"/>
            <a:ext cx="841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2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1000108"/>
            <a:ext cx="8247063" cy="5847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ru-RU" sz="1600" dirty="0">
              <a:cs typeface="Arial" pitchFamily="34" charset="0"/>
            </a:endParaRPr>
          </a:p>
          <a:p>
            <a:pPr marL="742950" lvl="1" indent="-2857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ru-RU" sz="1600" dirty="0">
              <a:cs typeface="Arial" pitchFamily="34" charset="0"/>
            </a:endParaRPr>
          </a:p>
          <a:p>
            <a:pPr marL="742950" lvl="1" indent="-285750" algn="just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ru-RU" sz="2000" dirty="0"/>
              <a:t>Оказание содействия жилищно-строительным </a:t>
            </a:r>
            <a:r>
              <a:rPr lang="ru-RU" sz="2000" dirty="0" smtClean="0"/>
              <a:t>кооперативам с государственной поддержкой через Фонд «РЖС»</a:t>
            </a:r>
            <a:endParaRPr lang="ru-RU" sz="2000" dirty="0">
              <a:cs typeface="Arial" pitchFamily="34" charset="0"/>
            </a:endParaRPr>
          </a:p>
          <a:p>
            <a:pPr marL="742950" lvl="1" indent="-285750" algn="just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ru-RU" sz="2000" dirty="0" smtClean="0"/>
          </a:p>
          <a:p>
            <a:pPr marL="742950" lvl="1" indent="-285750" algn="just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ru-RU" sz="2000" dirty="0" smtClean="0"/>
              <a:t>Оказание содействия в  предоставлении жилья экономического класса отдельным категориям граждан по фиксированной цене («</a:t>
            </a:r>
            <a:r>
              <a:rPr lang="ru-RU" sz="2000" dirty="0"/>
              <a:t>голландские аукционы</a:t>
            </a:r>
            <a:r>
              <a:rPr lang="ru-RU" sz="2000" dirty="0" smtClean="0"/>
              <a:t>»)</a:t>
            </a:r>
          </a:p>
          <a:p>
            <a:pPr lvl="1" algn="just">
              <a:spcBef>
                <a:spcPts val="0"/>
              </a:spcBef>
              <a:defRPr/>
            </a:pPr>
            <a:endParaRPr lang="ru-RU" sz="2000" dirty="0"/>
          </a:p>
          <a:p>
            <a:pPr marL="742950" lvl="1" indent="-285750" algn="just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ru-RU" sz="2000" dirty="0"/>
              <a:t>Передача регионам полномочий по управлению и распоряжению земельными </a:t>
            </a:r>
            <a:r>
              <a:rPr lang="ru-RU" sz="2000" dirty="0" smtClean="0"/>
              <a:t>участками, в том числе для последующей передачи жилищно-строительным кооперативам из числа отдельных категорий граждан, а также в целях </a:t>
            </a:r>
            <a:r>
              <a:rPr lang="ru-RU" sz="2000" dirty="0"/>
              <a:t>бесплатного предоставления гражданам, имеющим трех и более детей</a:t>
            </a:r>
          </a:p>
          <a:p>
            <a:pPr marL="742950" lvl="1" indent="-285750" algn="just">
              <a:spcBef>
                <a:spcPts val="0"/>
              </a:spcBef>
              <a:defRPr/>
            </a:pPr>
            <a:endParaRPr lang="ru-RU" sz="2000" dirty="0"/>
          </a:p>
          <a:p>
            <a:pPr marL="742950" lvl="1" indent="-285750" algn="just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ru-RU" sz="2000" dirty="0"/>
          </a:p>
          <a:p>
            <a:pPr marL="742950" lvl="1" indent="-2857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ru-RU" sz="1600" dirty="0">
              <a:cs typeface="Arial" pitchFamily="34" charset="0"/>
            </a:endParaRPr>
          </a:p>
          <a:p>
            <a:pPr marL="742950" lvl="1" indent="-2857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ru-RU" sz="1600" dirty="0">
              <a:cs typeface="Arial" pitchFamily="34" charset="0"/>
            </a:endParaRPr>
          </a:p>
          <a:p>
            <a:pPr lvl="1">
              <a:spcBef>
                <a:spcPts val="0"/>
              </a:spcBef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9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sz="2000" b="1" dirty="0" smtClean="0">
                <a:solidFill>
                  <a:srgbClr val="0070C0"/>
                </a:solidFill>
                <a:latin typeface="Calibri" charset="0"/>
                <a:cs typeface="Arial" charset="0"/>
              </a:rPr>
              <a:t>Социально ориентированные направления </a:t>
            </a:r>
            <a:br>
              <a:rPr kumimoji="0" lang="ru-RU" sz="2000" b="1" dirty="0" smtClean="0">
                <a:solidFill>
                  <a:srgbClr val="0070C0"/>
                </a:solidFill>
                <a:latin typeface="Calibri" charset="0"/>
                <a:cs typeface="Arial" charset="0"/>
              </a:rPr>
            </a:br>
            <a:r>
              <a:rPr kumimoji="0" lang="ru-RU" sz="2000" b="1" dirty="0" smtClean="0">
                <a:solidFill>
                  <a:srgbClr val="0070C0"/>
                </a:solidFill>
                <a:latin typeface="Calibri" charset="0"/>
                <a:cs typeface="Arial" charset="0"/>
              </a:rPr>
              <a:t>деятельности Фонда «РЖС»</a:t>
            </a:r>
            <a:endParaRPr kumimoji="0" lang="ru-RU" sz="2000" b="1" dirty="0">
              <a:solidFill>
                <a:srgbClr val="0070C0"/>
              </a:solidFill>
              <a:latin typeface="Calibri" charset="0"/>
              <a:cs typeface="Arial" charset="0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357958"/>
            <a:ext cx="857224" cy="500041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-107950" y="260648"/>
            <a:ext cx="9251950" cy="7651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ЖСК с государственной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поддержкой </a:t>
            </a:r>
            <a:r>
              <a:rPr lang="ru-RU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через Фонд «РЖС»</a:t>
            </a:r>
            <a:r>
              <a:rPr lang="ru-RU" sz="2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736" y="1268760"/>
            <a:ext cx="8497888" cy="802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На земельных участках Фонда «РЖС»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85720" y="2214554"/>
            <a:ext cx="8497888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4008" tIns="64008" rIns="85344" bIns="96012" spcCol="1270"/>
          <a:lstStyle/>
          <a:p>
            <a:pPr algn="just">
              <a:defRPr/>
            </a:pPr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Реализуется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103 проекта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создания жилищно-строительных кооперативов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47 субъектах Российской Федерации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общим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количеством граждан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претендующих на вступление или уже вступивших в члены кооперативов,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13 928 человек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площадь земельных участков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предназначенных для передачи кооперативам, составляет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855,1 га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13572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875" y="6308725"/>
            <a:ext cx="955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4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1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 txBox="1">
            <a:spLocks/>
          </p:cNvSpPr>
          <p:nvPr/>
        </p:nvSpPr>
        <p:spPr bwMode="auto">
          <a:xfrm>
            <a:off x="0" y="142852"/>
            <a:ext cx="92519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2000" b="1" dirty="0" smtClean="0">
                <a:solidFill>
                  <a:srgbClr val="0070C0"/>
                </a:solidFill>
              </a:rPr>
              <a:t>Формы государственной поддержки жилищно-строительным кооперативам через Фонд «РЖС»</a:t>
            </a:r>
            <a:r>
              <a:rPr kumimoji="0" lang="en-US" sz="2000" b="1" dirty="0" smtClean="0">
                <a:solidFill>
                  <a:srgbClr val="0070C0"/>
                </a:solidFill>
              </a:rPr>
              <a:t>*</a:t>
            </a:r>
            <a:endParaRPr kumimoji="0"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15875" y="6308725"/>
            <a:ext cx="955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5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142844" y="5214950"/>
            <a:ext cx="9001156" cy="928694"/>
          </a:xfrm>
        </p:spPr>
        <p:txBody>
          <a:bodyPr/>
          <a:lstStyle/>
          <a:p>
            <a:pPr algn="just">
              <a:defRPr/>
            </a:pPr>
            <a:r>
              <a:rPr lang="ru-RU" dirty="0" smtClean="0">
                <a:solidFill>
                  <a:schemeClr val="accent1"/>
                </a:solidFill>
              </a:rPr>
              <a:t>**Фонд «РЖС» совместно с субъектом Российской Федерации утверждает план мероприятий по обеспечению жилищного строительства, в том числе по выполнению работ по обустройству территории посредством строительства объектов инженерной инфраструктуры, с определением ответственных исполнителей и сроков реализации проектов.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980547499"/>
              </p:ext>
            </p:extLst>
          </p:nvPr>
        </p:nvGraphicFramePr>
        <p:xfrm>
          <a:off x="285720" y="642918"/>
          <a:ext cx="835824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42844" y="5000636"/>
            <a:ext cx="8786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*</a:t>
            </a:r>
            <a:r>
              <a:rPr lang="ru-RU" sz="1200" dirty="0" smtClean="0">
                <a:solidFill>
                  <a:schemeClr val="accent1"/>
                </a:solidFill>
              </a:rPr>
              <a:t>Строительство объектов недвижимости члены кооператива осуществляют за собственный счет.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 txBox="1">
            <a:spLocks/>
          </p:cNvSpPr>
          <p:nvPr/>
        </p:nvSpPr>
        <p:spPr bwMode="auto">
          <a:xfrm>
            <a:off x="0" y="142852"/>
            <a:ext cx="92519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2000" b="1" dirty="0" smtClean="0">
                <a:solidFill>
                  <a:srgbClr val="0070C0"/>
                </a:solidFill>
              </a:rPr>
              <a:t>Формы государственной поддержки жилищно-строительным кооперативам через Фонд «РЖС»</a:t>
            </a:r>
            <a:r>
              <a:rPr kumimoji="0" lang="en-US" sz="2000" b="1" dirty="0" smtClean="0">
                <a:solidFill>
                  <a:srgbClr val="0070C0"/>
                </a:solidFill>
              </a:rPr>
              <a:t>*</a:t>
            </a:r>
            <a:endParaRPr kumimoji="0"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15875" y="6308725"/>
            <a:ext cx="955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6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486390818"/>
              </p:ext>
            </p:extLst>
          </p:nvPr>
        </p:nvGraphicFramePr>
        <p:xfrm>
          <a:off x="357158" y="1142984"/>
          <a:ext cx="835824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0" y="115888"/>
            <a:ext cx="8893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algn="ctr"/>
            <a:r>
              <a:rPr kumimoji="0" lang="ru-RU" sz="2000" b="1" dirty="0">
                <a:solidFill>
                  <a:srgbClr val="0070C0"/>
                </a:solidFill>
              </a:rPr>
              <a:t>Категории граждан, имеющих право на вступление в </a:t>
            </a:r>
            <a:r>
              <a:rPr kumimoji="0" lang="ru-RU" sz="2000" b="1" dirty="0" smtClean="0">
                <a:solidFill>
                  <a:srgbClr val="0070C0"/>
                </a:solidFill>
              </a:rPr>
              <a:t>кооператив</a:t>
            </a:r>
          </a:p>
          <a:p>
            <a:pPr marL="180975" algn="ctr"/>
            <a:r>
              <a:rPr kumimoji="0" lang="ru-RU" sz="2000" b="1" dirty="0" smtClean="0">
                <a:solidFill>
                  <a:srgbClr val="0070C0"/>
                </a:solidFill>
              </a:rPr>
              <a:t> с государственной поддержкой </a:t>
            </a:r>
            <a:r>
              <a:rPr kumimoji="0" lang="en-US" sz="2000" b="1" dirty="0">
                <a:solidFill>
                  <a:srgbClr val="0070C0"/>
                </a:solidFill>
              </a:rPr>
              <a:t/>
            </a:r>
            <a:br>
              <a:rPr kumimoji="0" lang="en-US" sz="2000" b="1" dirty="0">
                <a:solidFill>
                  <a:srgbClr val="0070C0"/>
                </a:solidFill>
              </a:rPr>
            </a:br>
            <a:endParaRPr kumimoji="0" lang="ru-RU" sz="2000" b="1" dirty="0">
              <a:solidFill>
                <a:srgbClr val="0070C0"/>
              </a:solidFill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5875" y="6308725"/>
            <a:ext cx="955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7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  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524783501"/>
              </p:ext>
            </p:extLst>
          </p:nvPr>
        </p:nvGraphicFramePr>
        <p:xfrm>
          <a:off x="251520" y="1120538"/>
          <a:ext cx="87154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3712" y="5445224"/>
            <a:ext cx="825475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*    Время </a:t>
            </a:r>
            <a:r>
              <a:rPr lang="ru-RU" sz="1400" dirty="0"/>
              <a:t>обучения в очной аспирантуре засчитывается в стаж научно-педагогической и научной </a:t>
            </a:r>
            <a:r>
              <a:rPr lang="ru-RU" sz="1400" dirty="0" smtClean="0"/>
              <a:t>работы.</a:t>
            </a:r>
          </a:p>
          <a:p>
            <a:pPr lvl="0"/>
            <a:endParaRPr lang="ru-RU" sz="900" dirty="0" smtClean="0"/>
          </a:p>
          <a:p>
            <a:pPr lvl="0"/>
            <a:r>
              <a:rPr lang="ru-RU" sz="1400" dirty="0" smtClean="0"/>
              <a:t>** Возраст каждого из супругов не превышает 35 лет, в семье 1 ребенок и более.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0" y="188640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algn="ctr"/>
            <a:r>
              <a:rPr kumimoji="0" lang="ru-RU" sz="2000" b="1" dirty="0" smtClean="0">
                <a:solidFill>
                  <a:srgbClr val="0070C0"/>
                </a:solidFill>
              </a:rPr>
              <a:t>Участие вуза при создании жилищно-строительного кооператива</a:t>
            </a:r>
            <a:endParaRPr kumimoji="0" lang="ru-RU" sz="2000" b="1" dirty="0">
              <a:solidFill>
                <a:srgbClr val="0070C0"/>
              </a:solidFill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5875" y="6308725"/>
            <a:ext cx="955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8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  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01650869"/>
              </p:ext>
            </p:extLst>
          </p:nvPr>
        </p:nvGraphicFramePr>
        <p:xfrm>
          <a:off x="500034" y="1000108"/>
          <a:ext cx="842968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0" y="115888"/>
            <a:ext cx="8893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algn="ctr"/>
            <a:r>
              <a:rPr kumimoji="0" lang="ru-RU" sz="2000" b="1" dirty="0" smtClean="0">
                <a:solidFill>
                  <a:srgbClr val="0070C0"/>
                </a:solidFill>
              </a:rPr>
              <a:t>Порядок создания жилищно-строительного</a:t>
            </a:r>
          </a:p>
          <a:p>
            <a:pPr marL="180975" algn="ctr"/>
            <a:r>
              <a:rPr kumimoji="0" lang="ru-RU" sz="2000" b="1" dirty="0" smtClean="0">
                <a:solidFill>
                  <a:srgbClr val="0070C0"/>
                </a:solidFill>
              </a:rPr>
              <a:t>кооператива с государственной поддержкой </a:t>
            </a:r>
            <a:r>
              <a:rPr kumimoji="0" lang="en-US" sz="2000" b="1" dirty="0">
                <a:solidFill>
                  <a:srgbClr val="0070C0"/>
                </a:solidFill>
              </a:rPr>
              <a:t/>
            </a:r>
            <a:br>
              <a:rPr kumimoji="0" lang="en-US" sz="2000" b="1" dirty="0">
                <a:solidFill>
                  <a:srgbClr val="0070C0"/>
                </a:solidFill>
              </a:rPr>
            </a:br>
            <a:endParaRPr kumimoji="0" lang="ru-RU" sz="2000" b="1" dirty="0">
              <a:solidFill>
                <a:srgbClr val="0070C0"/>
              </a:solidFill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5875" y="6308725"/>
            <a:ext cx="955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3200" dirty="0" smtClean="0">
                <a:solidFill>
                  <a:schemeClr val="bg1"/>
                </a:solidFill>
              </a:rPr>
              <a:t>9</a:t>
            </a:r>
            <a:endParaRPr kumimoji="0" lang="ru-RU" sz="3200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  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66628456"/>
              </p:ext>
            </p:extLst>
          </p:nvPr>
        </p:nvGraphicFramePr>
        <p:xfrm>
          <a:off x="285720" y="1000108"/>
          <a:ext cx="871543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357686" y="5143512"/>
            <a:ext cx="658569" cy="421484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3143240" y="5500702"/>
            <a:ext cx="3232569" cy="790282"/>
            <a:chOff x="2705714" y="3398216"/>
            <a:chExt cx="3232569" cy="79028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777152" y="3398216"/>
              <a:ext cx="3161131" cy="7902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705714" y="3398216"/>
              <a:ext cx="3161131" cy="790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Рассмотрение  Фондом «РЖС» ходатайства (протокол от 18.06.14       № 120)</a:t>
              </a:r>
              <a:endParaRPr lang="ru-RU" sz="1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</a:spPr>
      <a:bodyPr rtlCol="0" anchor="ctr"/>
      <a:lstStyle>
        <a:defPPr algn="ctr">
          <a:defRPr sz="2000" b="1" baseline="3000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7782</TotalTime>
  <Words>1457</Words>
  <Application>Microsoft Office PowerPoint</Application>
  <PresentationFormat>Экран (4:3)</PresentationFormat>
  <Paragraphs>165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Создание жилищно-строительного кооператива с государственной поддержкой из числа научно-педагогических работников ФГАОУ ВПО «Казанский (Приволжский) федеральный университет» </vt:lpstr>
      <vt:lpstr>Социально ориентированные направления  деятельности Фонда «РЖС»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Параметры жилья экономического класса (в соответствии с приказом Минрегиона России от 28 июня 2010 г. № 303) </vt:lpstr>
      <vt:lpstr>  Примеры проектов малоэтажных индивидуальных жилых домов экономического класса, разработанных Фондом «РЖС»  для безвозмездной передачи ЖСК 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GIS</cp:lastModifiedBy>
  <cp:revision>599</cp:revision>
  <cp:lastPrinted>2013-05-06T14:03:17Z</cp:lastPrinted>
  <dcterms:created xsi:type="dcterms:W3CDTF">2011-04-04T21:01:07Z</dcterms:created>
  <dcterms:modified xsi:type="dcterms:W3CDTF">2014-06-28T19:56:27Z</dcterms:modified>
</cp:coreProperties>
</file>